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atrick Hand"/>
      <p:regular r:id="rId31"/>
    </p:embeddedFont>
    <p:embeddedFont>
      <p:font typeface="Fira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F7371D-9443-4F22-9E2F-1482B0933595}">
  <a:tblStyle styleId="{FAF7371D-9443-4F22-9E2F-1482B09335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atrickHand-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FiraSans-bold.fntdata"/><Relationship Id="rId10" Type="http://schemas.openxmlformats.org/officeDocument/2006/relationships/slide" Target="slides/slide4.xml"/><Relationship Id="rId32" Type="http://schemas.openxmlformats.org/officeDocument/2006/relationships/font" Target="fonts/FiraSans-regular.fntdata"/><Relationship Id="rId13" Type="http://schemas.openxmlformats.org/officeDocument/2006/relationships/slide" Target="slides/slide7.xml"/><Relationship Id="rId35" Type="http://schemas.openxmlformats.org/officeDocument/2006/relationships/font" Target="fonts/FiraSans-boldItalic.fntdata"/><Relationship Id="rId12" Type="http://schemas.openxmlformats.org/officeDocument/2006/relationships/slide" Target="slides/slide6.xml"/><Relationship Id="rId34" Type="http://schemas.openxmlformats.org/officeDocument/2006/relationships/font" Target="fonts/Fira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we are team AYG and we are here to present our analysis on the covid-19 vaccine tweets.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gd2d305ba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d2d305ba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The above word cloud depicts which words are typically used with respect to each sentiment for tweets mentioning vaccines.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Negative words:</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In the word cloud with negatively charged words, there are lots of references to Canadian politician (about Justin Trudeau, Doug Ford extend lockdown) From the </a:t>
            </a:r>
            <a:r>
              <a:rPr lang="en">
                <a:solidFill>
                  <a:schemeClr val="dk1"/>
                </a:solidFill>
                <a:highlight>
                  <a:srgbClr val="FFFFFF"/>
                </a:highlight>
              </a:rPr>
              <a:t>original</a:t>
            </a:r>
            <a:r>
              <a:rPr lang="en">
                <a:solidFill>
                  <a:schemeClr val="dk1"/>
                </a:solidFill>
                <a:highlight>
                  <a:srgbClr val="FFFFFF"/>
                </a:highlight>
              </a:rPr>
              <a:t> tweets, we noticed that people complained about the </a:t>
            </a:r>
            <a:r>
              <a:rPr lang="en">
                <a:solidFill>
                  <a:schemeClr val="dk1"/>
                </a:solidFill>
                <a:highlight>
                  <a:srgbClr val="FFFFFF"/>
                </a:highlight>
              </a:rPr>
              <a:t>distribution</a:t>
            </a:r>
            <a:r>
              <a:rPr lang="en">
                <a:solidFill>
                  <a:schemeClr val="dk1"/>
                </a:solidFill>
                <a:highlight>
                  <a:srgbClr val="FFFFFF"/>
                </a:highlight>
              </a:rPr>
              <a:t>/supply of vaccination in canada is slower than EU. We can also see some smaller words mentioning side effects such as arm, pain, headache and even death.</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Neutral words:</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The neutral words include vaccine provider such as Covaxin, Monderna, Sinopharm, Biotech, SputnikV. The neutral wordcloud seems like containing many neutral discussion of the vaccine and related news.</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Positive words:</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The positive words consist of many thanks, happiness, and </a:t>
            </a:r>
            <a:r>
              <a:rPr lang="en">
                <a:solidFill>
                  <a:schemeClr val="dk1"/>
                </a:solidFill>
                <a:highlight>
                  <a:srgbClr val="FFFFFF"/>
                </a:highlight>
              </a:rPr>
              <a:t>gratefulness</a:t>
            </a:r>
            <a:r>
              <a:rPr lang="en">
                <a:solidFill>
                  <a:schemeClr val="dk1"/>
                </a:solidFill>
                <a:highlight>
                  <a:srgbClr val="FFFFFF"/>
                </a:highlight>
              </a:rPr>
              <a:t> </a:t>
            </a:r>
            <a:r>
              <a:rPr lang="en">
                <a:solidFill>
                  <a:schemeClr val="dk1"/>
                </a:solidFill>
                <a:highlight>
                  <a:srgbClr val="FFFFFF"/>
                </a:highlight>
              </a:rPr>
              <a:t>toward</a:t>
            </a:r>
            <a:r>
              <a:rPr lang="en">
                <a:solidFill>
                  <a:schemeClr val="dk1"/>
                </a:solidFill>
                <a:highlight>
                  <a:srgbClr val="FFFFFF"/>
                </a:highlight>
              </a:rPr>
              <a:t> vaccine approval and frontline workers.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Since the negative </a:t>
            </a:r>
            <a:r>
              <a:rPr lang="en">
                <a:solidFill>
                  <a:schemeClr val="dk1"/>
                </a:solidFill>
                <a:highlight>
                  <a:srgbClr val="FFFFFF"/>
                </a:highlight>
              </a:rPr>
              <a:t>toward</a:t>
            </a:r>
            <a:r>
              <a:rPr lang="en">
                <a:solidFill>
                  <a:schemeClr val="dk1"/>
                </a:solidFill>
                <a:highlight>
                  <a:srgbClr val="FFFFFF"/>
                </a:highlight>
              </a:rPr>
              <a:t> sentiments toward vaccine may relate to people’s willingness to get vaccinated, we </a:t>
            </a:r>
            <a:r>
              <a:rPr lang="en">
                <a:solidFill>
                  <a:schemeClr val="dk1"/>
                </a:solidFill>
                <a:highlight>
                  <a:srgbClr val="FFFFFF"/>
                </a:highlight>
              </a:rPr>
              <a:t>would like to dig deeper into the topics behind negative sentiments.</a:t>
            </a:r>
            <a:endParaRPr>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d2d305ba6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d2d305ba6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performed LDA Topic Modeling using MalletLDA by Genism and chose number of topic based on 1) the coherence score 2) the interpretability of the topics. And we found that 6 topics gave us most insights.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Topic 1: combining with </a:t>
            </a:r>
            <a:r>
              <a:rPr lang="en">
                <a:solidFill>
                  <a:schemeClr val="dk1"/>
                </a:solidFill>
              </a:rPr>
              <a:t>original</a:t>
            </a:r>
            <a:r>
              <a:rPr lang="en">
                <a:solidFill>
                  <a:schemeClr val="dk1"/>
                </a:solidFill>
              </a:rPr>
              <a:t> tweets, the word death is refering to </a:t>
            </a:r>
            <a:r>
              <a:rPr lang="en">
                <a:solidFill>
                  <a:schemeClr val="dk1"/>
                </a:solidFill>
              </a:rPr>
              <a:t>death reporting caused by covid instead of vaccine</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Topic </a:t>
            </a:r>
            <a:r>
              <a:rPr lang="en">
                <a:solidFill>
                  <a:schemeClr val="dk1"/>
                </a:solidFill>
                <a:highlight>
                  <a:srgbClr val="FFFFFF"/>
                </a:highlight>
              </a:rPr>
              <a:t>2/5 :</a:t>
            </a:r>
            <a:r>
              <a:rPr lang="en">
                <a:solidFill>
                  <a:schemeClr val="dk1"/>
                </a:solidFill>
                <a:highlight>
                  <a:srgbClr val="FFFFFF"/>
                </a:highlight>
              </a:rPr>
              <a:t> different level of adverse effect after receiving vaccination</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Topic 3: doubt toward Indian made Covaxin and emergency use authorization</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Topic 5: dissatisfaction toward climbing covid cases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Topic 6: unsatisfactory toward lockdown and being stuck at home and eat alone. We can see that pfizerbiontech is also in the topic 6, that’s related to the news about 29 death post getting pfizer vaccine.</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d2d305ba6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d2d305ba6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a:t>
            </a:r>
            <a:r>
              <a:rPr lang="en"/>
              <a:t>shade of</a:t>
            </a:r>
            <a:r>
              <a:rPr lang="en"/>
              <a:t> color to show the intensity of sentiment and size of the boxes to show the number of tweets labeled negative sentiment.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 can see from the treemap that people have highest number of negative tweets negative sentiment toward rising death report due to COVID 19.</a:t>
            </a:r>
            <a:endParaRPr/>
          </a:p>
          <a:p>
            <a:pPr indent="0" lvl="0" marL="0" rtl="0" algn="l">
              <a:spcBef>
                <a:spcPts val="0"/>
              </a:spcBef>
              <a:spcAft>
                <a:spcPts val="0"/>
              </a:spcAft>
              <a:buNone/>
            </a:pPr>
            <a:r>
              <a:rPr lang="en"/>
              <a:t>The most negative cluster centered around being lockdown and eat alone at </a:t>
            </a:r>
            <a:r>
              <a:rPr lang="en"/>
              <a:t>home</a:t>
            </a:r>
            <a:r>
              <a:rPr lang="en"/>
              <a:t>. It seems like people have stronger motion toward extended lockdown and being stuck at home.</a:t>
            </a:r>
            <a:endParaRPr/>
          </a:p>
          <a:p>
            <a:pPr indent="0" lvl="0" marL="0" rtl="0" algn="l">
              <a:spcBef>
                <a:spcPts val="0"/>
              </a:spcBef>
              <a:spcAft>
                <a:spcPts val="0"/>
              </a:spcAft>
              <a:buNone/>
            </a:pPr>
            <a:r>
              <a:rPr lang="en"/>
              <a:t>The negative sentiment </a:t>
            </a:r>
            <a:r>
              <a:rPr lang="en"/>
              <a:t>toward</a:t>
            </a:r>
            <a:r>
              <a:rPr lang="en"/>
              <a:t> emergency use </a:t>
            </a:r>
            <a:r>
              <a:rPr lang="en"/>
              <a:t>authorization</a:t>
            </a:r>
            <a:r>
              <a:rPr lang="en"/>
              <a:t> and Indian made </a:t>
            </a:r>
            <a:r>
              <a:rPr lang="en"/>
              <a:t>generic vaccine is less strong than toward side effects after receive the vaccine.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d2d305ba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d2d305ba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8e8f04da9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8e8f04da9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a side-by-side barplot to diagnose the trend of percentage of negative sentiments for each vaccine brand from Dec. 20 to Apr. 21. We first obtained the sentiment column that contains 3 subcategories: negative, neutral and positive via sentiment analysis. Based on the plot shown above, we found that Pfizer has the most stable percentage of negative sentiments over the 5 months as denoted by the blue bars. Additionally, both Pfizer and J&amp;J did not show a radical </a:t>
            </a:r>
            <a:r>
              <a:rPr lang="en"/>
              <a:t>decline of % negative sentiment as Moderna did. After all brands were made available to the public, Pfizer shows higher %negative sentiments than the other two brands. No brand means no specific vaccine brand was mentioned in the tweet.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8e8f04da9f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8e8f04da9f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the above four bar plots to compare both positive and negative sentiment percentages across vaccine brands from Dec. 20 to Apr. 21. We found that Pfizer and Moderna are very similar in terms of the level of %positive sentiments. Their </a:t>
            </a:r>
            <a:r>
              <a:rPr lang="en">
                <a:solidFill>
                  <a:schemeClr val="dk1"/>
                </a:solidFill>
              </a:rPr>
              <a:t>%positive sentiments did not vary significantly in these 5 months. However, J&amp;J ‘s %positive sentiments showed greater variation during the same period. There are 5 ups and downs altogether over the past 5 months. It indicates that features of J&amp;J’s vaccines were outpaced by Moderna and Pfizer in terms of stability and reliability.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8e8f04da9f_0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8e8f04da9f_0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Chi-Squared </a:t>
            </a:r>
            <a:r>
              <a:rPr lang="en"/>
              <a:t>Contingency</a:t>
            </a:r>
            <a:r>
              <a:rPr lang="en"/>
              <a:t> Table Test to assess the independence between vaccine brand and sentiment categories. We got a p-value &lt; 0.05, which led us to reject the null hypothesis that vaccine brand is independent of sentiment </a:t>
            </a:r>
            <a:r>
              <a:rPr lang="en"/>
              <a:t>categories</a:t>
            </a:r>
            <a:r>
              <a:rPr lang="en"/>
              <a:t>. In the posterior analysis, we plotted a Mosaic plot to compare the distribution of sentiment categories for different vaccine brands. Based on the statistical results and the plot, we </a:t>
            </a:r>
            <a:r>
              <a:rPr lang="en"/>
              <a:t>believe</a:t>
            </a:r>
            <a:r>
              <a:rPr lang="en"/>
              <a:t> J&amp;J is the brand that causes the significant difference in tweet sentiment among all brands.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d2d305ba6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d2d305ba6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plotted a side-by-side boxplot to assess the relationship between sentiment scores(compound) and user verification status. The </a:t>
            </a:r>
            <a:r>
              <a:rPr lang="en"/>
              <a:t>higher the compound is , the more positive the user’s attitude is toward covid vaccines. </a:t>
            </a:r>
            <a:r>
              <a:rPr lang="en"/>
              <a:t>We can see that verified users(orange) are generally located more closely on the y axis than unverified users(blue). It implies that verified users tend to avoid showing strong sentiments toward vaccine across all brands. Also, J&amp;J did not show a box in the boxplot for its verified users. It indicates that J&amp;J’s verified users has identical or really close sentiment scores. We also noticed that when a tweet is not directly pointing to a vaccine brand, verified users are cluttered more closely with each </a:t>
            </a:r>
            <a:r>
              <a:rPr lang="en"/>
              <a:t>other</a:t>
            </a:r>
            <a:r>
              <a:rPr lang="en"/>
              <a:t> and symmetrically in terms of strong sentiments.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8e8f04da9f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8e8f04da9f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sliced the dataset into vaccine brand groups and calculated average user behaviors. We found that on average, users who made tweets about J&amp;J tend to have fewer tweet followers, friends, and favorites. The % verified users is higher than Moderna and Pfizer though. This indicates that J&amp;J does not attract as much attention of active and popular users as the other two brands.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d320f0782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d320f0782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8678dd898b_0_3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8678dd898b_0_3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first introduce our motives and objectives on covid-19 tweets analysis. We will give an overall text analysis on covid 19 tweets and then will dive deeper into vaccine brand analysis. We also conducted </a:t>
            </a:r>
            <a:r>
              <a:rPr lang="en"/>
              <a:t>machine learning models to predict users sentiment on the covid 19 vaccination. Lastly, we will provide our recommendations to the public based on our analysis.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8e8f04da9f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8e8f04da9f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leveraged Random Forest and </a:t>
            </a:r>
            <a:r>
              <a:rPr lang="en">
                <a:solidFill>
                  <a:schemeClr val="dk1"/>
                </a:solidFill>
              </a:rPr>
              <a:t>Multi-Logistic Regression models to predict user sentiment about COVID vaccines using user behavior data other than the tweet contents</a:t>
            </a:r>
            <a:r>
              <a:rPr lang="en"/>
              <a:t>. Based on the model results shown above, we found that the more popular the users are, the longer the time they have been using </a:t>
            </a:r>
            <a:r>
              <a:rPr lang="en"/>
              <a:t>twitter</a:t>
            </a:r>
            <a:r>
              <a:rPr lang="en"/>
              <a:t>, the more attention they pay to Pfizer or Moderna, the more likely they are to have non-negative sentiment toward COVID vaccines.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d320f0782f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d320f0782f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8678dd898b_0_4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8678dd898b_0_4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1.Verified users who tweet about general </a:t>
            </a:r>
            <a:r>
              <a:rPr lang="en">
                <a:solidFill>
                  <a:schemeClr val="dk1"/>
                </a:solidFill>
              </a:rPr>
              <a:t>COVID vaccine topics have closely situated sentiment scores centering the neutral area in the brand analysis. Verified users are more likely to post non-negative tweet as well based on prediction models. So we suggest individuals refer more to tweets of verified users who comment on general COVID vaccine topics for responses with less personal sentiments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2. Since there are a large chunk of negative </a:t>
            </a:r>
            <a:r>
              <a:rPr lang="en">
                <a:solidFill>
                  <a:schemeClr val="dk1"/>
                </a:solidFill>
              </a:rPr>
              <a:t>sentiments</a:t>
            </a:r>
            <a:r>
              <a:rPr lang="en">
                <a:solidFill>
                  <a:schemeClr val="dk1"/>
                </a:solidFill>
              </a:rPr>
              <a:t> are around rising cases and </a:t>
            </a:r>
            <a:r>
              <a:rPr lang="en">
                <a:solidFill>
                  <a:schemeClr val="dk1"/>
                </a:solidFill>
              </a:rPr>
              <a:t>rising</a:t>
            </a:r>
            <a:r>
              <a:rPr lang="en">
                <a:solidFill>
                  <a:schemeClr val="dk1"/>
                </a:solidFill>
              </a:rPr>
              <a:t> death due to COVID, and people did hate lockdown. </a:t>
            </a:r>
            <a:r>
              <a:rPr lang="en">
                <a:solidFill>
                  <a:schemeClr val="dk1"/>
                </a:solidFill>
              </a:rPr>
              <a:t>Facilitating</a:t>
            </a:r>
            <a:r>
              <a:rPr lang="en">
                <a:solidFill>
                  <a:schemeClr val="dk1"/>
                </a:solidFill>
              </a:rPr>
              <a:t> the vaccination process </a:t>
            </a:r>
            <a:r>
              <a:rPr lang="en">
                <a:solidFill>
                  <a:schemeClr val="dk1"/>
                </a:solidFill>
              </a:rPr>
              <a:t> through correcting misunderstanding on the side effect </a:t>
            </a:r>
            <a:r>
              <a:rPr lang="en">
                <a:solidFill>
                  <a:schemeClr val="dk1"/>
                </a:solidFill>
              </a:rPr>
              <a:t>would be a mutual benefit for authority and general public.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3. </a:t>
            </a:r>
            <a:r>
              <a:rPr lang="en">
                <a:solidFill>
                  <a:schemeClr val="dk1"/>
                </a:solidFill>
              </a:rPr>
              <a:t>Research specific reasons behind the variation of sentiment for vaccine producers and monitor its future changes. Understand the core factors that affect people decision making under conditions of uncertainty.</a:t>
            </a:r>
            <a:endParaRPr>
              <a:solidFill>
                <a:schemeClr val="dk1"/>
              </a:solidFill>
            </a:endParaRPr>
          </a:p>
          <a:p>
            <a:pPr indent="0" lvl="0" marL="0" rtl="0" algn="l">
              <a:spcBef>
                <a:spcPts val="0"/>
              </a:spcBef>
              <a:spcAft>
                <a:spcPts val="0"/>
              </a:spcAft>
              <a:buNone/>
            </a:pPr>
            <a:r>
              <a:t/>
            </a:r>
            <a:endParaRPr sz="13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8ceff2fa2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8ceff2fa2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8e8f04da9f_0_3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8e8f04da9f_0_3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8e8f04da9f_0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8e8f04da9f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8678dd898b_0_3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8678dd898b_0_3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recent rollout and deployment of the COVID-19 vaccines, many of us are wondering what the general consensus or opinion of the vaccine is. As this seems to be a widely debated and questionable topic in all news outlets and social media. In order to understand the general public reaction, we decide to use twitter’s data as the main data source. As one of the most popularest platform, Twitter played a crucial role in the health care industry and became the public preferred social media communication tool. With its</a:t>
            </a:r>
            <a:r>
              <a:rPr lang="en">
                <a:solidFill>
                  <a:schemeClr val="dk1"/>
                </a:solidFill>
              </a:rPr>
              <a:t> virtually real time data, Twitter offers an opportunity for earlier insights into the public’s reaction to the pandemic.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d2d305ba63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d2d305ba63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FFFF"/>
                </a:highlight>
              </a:rPr>
              <a:t>Despite the importance of understanding the public reaction to COVID-19, gaps in the understanding of COVID-19 related themes still remain. To address this gap, we conducted this analysis of Twitter to examine social media discussions related to COVID-19 and to investigate social sentiments toward COVID-19 vaccination. The objectives are twofold: to provide clarity about online COVID-19 vaccination related topics and predict sentiment regarding  COVID-19 vaccination. Findings from this presentation can shed light on unnoticed sentiments and trends related to the COVID-19 vaccine. The results should help guide federal and state agencies, business entities, schools, health care facilities, and individuals as they navigate the pandemic.</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d2d305ba6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d2d305ba6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d2d305ba63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d2d305ba63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performed sentiment analysis on the tweets’ text. We used</a:t>
            </a:r>
            <a:r>
              <a:rPr lang="en"/>
              <a:t> VADER library in Python to calculate numerical sentiment score behind each tweet. The sign of the number is the polarity of the sentiment. We want the classification to be more illustrative, so we lift the </a:t>
            </a:r>
            <a:r>
              <a:rPr lang="en"/>
              <a:t>threshold</a:t>
            </a:r>
            <a:r>
              <a:rPr lang="en"/>
              <a:t> of abs(intensity) which defines what is a positive tweet and what is negative tweet. </a:t>
            </a:r>
            <a:endParaRPr/>
          </a:p>
          <a:p>
            <a:pPr indent="0" lvl="0" marL="0" rtl="0" algn="l">
              <a:spcBef>
                <a:spcPts val="0"/>
              </a:spcBef>
              <a:spcAft>
                <a:spcPts val="0"/>
              </a:spcAft>
              <a:buNone/>
            </a:pPr>
            <a:r>
              <a:rPr lang="en"/>
              <a:t>We defined +/-0.3 as the threshold for determining the direction of the polarity. A positive polarity score (&gt;0.3) indicates overall positive sentiment, a negative score (&lt;-0.3) indicates negative sentiment, and between -0.3 and 0.3 means neutral sentiment. The larger the absolute value is, the higher intensity the sentiment will be. The results of the sentiment analysis shows that the majority of Twitter user’s perception of the COVID vaccine is positive and neutral. Only a minority of the users has extreme negative perception toward vaccinations. Such results implies that the public remained hopeful in the face of an unprecedented public health crisis and remain positive attitude toward covid-19 vaccines.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d2d305ba63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d2d305ba63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conducted a time series analysis on </a:t>
            </a:r>
            <a:r>
              <a:rPr lang="en"/>
              <a:t>the daily average sentiment score</a:t>
            </a:r>
            <a:r>
              <a:rPr lang="en"/>
              <a:t> to see how the public react to covid vaccination as time goes by. The daily average sentiment score is relatively stable and it stays within the neutral range. The peak occurs on January 11th, 2021 and the dip occurs on January 16th, 2021. We further examine the news factor that could impact the sentiment change.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d2d305ba63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d2d305ba63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a:t>examining</a:t>
            </a:r>
            <a:r>
              <a:rPr lang="en"/>
              <a:t> the twitter post on January 11th, Joe Biden tweeted he received both shots of covid 19 vaccine and the shots was safe, quick and </a:t>
            </a:r>
            <a:r>
              <a:rPr lang="en"/>
              <a:t>painless</a:t>
            </a:r>
            <a:r>
              <a:rPr lang="en"/>
              <a:t>. This post restored public confidence on the vaccination and encourage more people to receive the shots. Thus, the public sentiment reach its peak on that day. However, on January 16th, Alex Berenson, the former NYT reporter, posted updates on mRNA vaccine that Norway reported 29 death after receiving the vaccine shots. This post possess a ‘red flag’ regard the vaccination. The concerns on the vaccination safety were raised that negatively impact public reactions and their sentiment scores. A portion of the public will potentially change the attitude toward vaccination. </a:t>
            </a:r>
            <a:endParaRPr/>
          </a:p>
          <a:p>
            <a:pPr indent="0" lvl="0" marL="0" rtl="0" algn="l">
              <a:spcBef>
                <a:spcPts val="0"/>
              </a:spcBef>
              <a:spcAft>
                <a:spcPts val="0"/>
              </a:spcAft>
              <a:buNone/>
            </a:pPr>
            <a:r>
              <a:rPr lang="en"/>
              <a:t>As we can see, tweets posted by twitter influencers could direct impact on public opinion and reactions. It is crucial for the influencer to post positive contents rather than negative contents, </a:t>
            </a:r>
            <a:r>
              <a:rPr lang="en"/>
              <a:t>because</a:t>
            </a:r>
            <a:r>
              <a:rPr lang="en"/>
              <a:t> they would never know the potential consequences for those posts.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oinmmune Disease" type="title">
  <p:cSld name="TITLE">
    <p:bg>
      <p:bgPr>
        <a:solidFill>
          <a:srgbClr val="E5F3FF"/>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082450" y="1032725"/>
            <a:ext cx="4979100" cy="2052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5200"/>
              <a:buNone/>
              <a:defRPr sz="7500">
                <a:solidFill>
                  <a:srgbClr val="3C557D"/>
                </a:solidFill>
                <a:latin typeface="Patrick Hand"/>
                <a:ea typeface="Patrick Hand"/>
                <a:cs typeface="Patrick Hand"/>
                <a:sym typeface="Patrick Ha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924500" y="3318175"/>
            <a:ext cx="5295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000">
                <a:latin typeface="Fira Sans"/>
                <a:ea typeface="Fira Sans"/>
                <a:cs typeface="Fira Sans"/>
                <a:sym typeface="Fira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rot="2485438">
            <a:off x="8208532" y="116290"/>
            <a:ext cx="787434" cy="1152918"/>
            <a:chOff x="2012675" y="2373200"/>
            <a:chExt cx="469950" cy="688075"/>
          </a:xfrm>
        </p:grpSpPr>
        <p:sp>
          <p:nvSpPr>
            <p:cNvPr id="12" name="Google Shape;12;p2"/>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7344025" y="4759485"/>
            <a:ext cx="902325" cy="217354"/>
          </a:xfrm>
          <a:custGeom>
            <a:rect b="b" l="l" r="r" t="t"/>
            <a:pathLst>
              <a:path extrusionOk="0" h="5977" w="24813">
                <a:moveTo>
                  <a:pt x="10050" y="0"/>
                </a:moveTo>
                <a:cubicBezTo>
                  <a:pt x="9800" y="0"/>
                  <a:pt x="9749" y="276"/>
                  <a:pt x="9649" y="451"/>
                </a:cubicBezTo>
                <a:cubicBezTo>
                  <a:pt x="9348" y="928"/>
                  <a:pt x="9073" y="1404"/>
                  <a:pt x="8797" y="1880"/>
                </a:cubicBezTo>
                <a:cubicBezTo>
                  <a:pt x="8271" y="2732"/>
                  <a:pt x="7694" y="3559"/>
                  <a:pt x="7343" y="4487"/>
                </a:cubicBezTo>
                <a:cubicBezTo>
                  <a:pt x="7076" y="4487"/>
                  <a:pt x="6809" y="4498"/>
                  <a:pt x="6549" y="4498"/>
                </a:cubicBezTo>
                <a:cubicBezTo>
                  <a:pt x="6419" y="4498"/>
                  <a:pt x="6291" y="4495"/>
                  <a:pt x="6165" y="4487"/>
                </a:cubicBezTo>
                <a:cubicBezTo>
                  <a:pt x="4311" y="4386"/>
                  <a:pt x="2481" y="4261"/>
                  <a:pt x="627" y="4161"/>
                </a:cubicBezTo>
                <a:cubicBezTo>
                  <a:pt x="545" y="4161"/>
                  <a:pt x="443" y="4147"/>
                  <a:pt x="346" y="4147"/>
                </a:cubicBezTo>
                <a:cubicBezTo>
                  <a:pt x="177" y="4147"/>
                  <a:pt x="25" y="4188"/>
                  <a:pt x="25" y="4411"/>
                </a:cubicBezTo>
                <a:cubicBezTo>
                  <a:pt x="0" y="4712"/>
                  <a:pt x="376" y="4662"/>
                  <a:pt x="602" y="4687"/>
                </a:cubicBezTo>
                <a:cubicBezTo>
                  <a:pt x="2632" y="4963"/>
                  <a:pt x="4687" y="4938"/>
                  <a:pt x="6717" y="4988"/>
                </a:cubicBezTo>
                <a:cubicBezTo>
                  <a:pt x="7419" y="4988"/>
                  <a:pt x="7795" y="4712"/>
                  <a:pt x="8095" y="4161"/>
                </a:cubicBezTo>
                <a:cubicBezTo>
                  <a:pt x="8672" y="3108"/>
                  <a:pt x="9273" y="2055"/>
                  <a:pt x="9850" y="1003"/>
                </a:cubicBezTo>
                <a:cubicBezTo>
                  <a:pt x="9900" y="903"/>
                  <a:pt x="9900" y="777"/>
                  <a:pt x="10050" y="727"/>
                </a:cubicBezTo>
                <a:cubicBezTo>
                  <a:pt x="10125" y="903"/>
                  <a:pt x="10176" y="1028"/>
                  <a:pt x="10226" y="1178"/>
                </a:cubicBezTo>
                <a:cubicBezTo>
                  <a:pt x="10702" y="2657"/>
                  <a:pt x="11228" y="4136"/>
                  <a:pt x="11880" y="5539"/>
                </a:cubicBezTo>
                <a:cubicBezTo>
                  <a:pt x="11999" y="5832"/>
                  <a:pt x="12119" y="5976"/>
                  <a:pt x="12261" y="5976"/>
                </a:cubicBezTo>
                <a:cubicBezTo>
                  <a:pt x="12387" y="5976"/>
                  <a:pt x="12530" y="5863"/>
                  <a:pt x="12707" y="5639"/>
                </a:cubicBezTo>
                <a:cubicBezTo>
                  <a:pt x="12807" y="5514"/>
                  <a:pt x="12907" y="5364"/>
                  <a:pt x="13008" y="5238"/>
                </a:cubicBezTo>
                <a:cubicBezTo>
                  <a:pt x="13509" y="4537"/>
                  <a:pt x="13985" y="3810"/>
                  <a:pt x="14511" y="3058"/>
                </a:cubicBezTo>
                <a:cubicBezTo>
                  <a:pt x="14587" y="3258"/>
                  <a:pt x="14662" y="3409"/>
                  <a:pt x="14737" y="3584"/>
                </a:cubicBezTo>
                <a:cubicBezTo>
                  <a:pt x="15013" y="4211"/>
                  <a:pt x="15288" y="4837"/>
                  <a:pt x="15564" y="5464"/>
                </a:cubicBezTo>
                <a:cubicBezTo>
                  <a:pt x="15664" y="5665"/>
                  <a:pt x="15739" y="5890"/>
                  <a:pt x="15990" y="5890"/>
                </a:cubicBezTo>
                <a:cubicBezTo>
                  <a:pt x="16266" y="5890"/>
                  <a:pt x="16291" y="5639"/>
                  <a:pt x="16366" y="5489"/>
                </a:cubicBezTo>
                <a:cubicBezTo>
                  <a:pt x="16592" y="4988"/>
                  <a:pt x="16817" y="4462"/>
                  <a:pt x="17018" y="3985"/>
                </a:cubicBezTo>
                <a:cubicBezTo>
                  <a:pt x="17484" y="4006"/>
                  <a:pt x="17934" y="4042"/>
                  <a:pt x="18368" y="4042"/>
                </a:cubicBezTo>
                <a:cubicBezTo>
                  <a:pt x="18470" y="4042"/>
                  <a:pt x="18571" y="4040"/>
                  <a:pt x="18672" y="4035"/>
                </a:cubicBezTo>
                <a:cubicBezTo>
                  <a:pt x="20025" y="4010"/>
                  <a:pt x="21354" y="3935"/>
                  <a:pt x="22682" y="3860"/>
                </a:cubicBezTo>
                <a:cubicBezTo>
                  <a:pt x="23283" y="3835"/>
                  <a:pt x="23885" y="3785"/>
                  <a:pt x="24486" y="3710"/>
                </a:cubicBezTo>
                <a:cubicBezTo>
                  <a:pt x="24637" y="3710"/>
                  <a:pt x="24812" y="3710"/>
                  <a:pt x="24762" y="3484"/>
                </a:cubicBezTo>
                <a:cubicBezTo>
                  <a:pt x="24702" y="3439"/>
                  <a:pt x="24651" y="3430"/>
                  <a:pt x="24598" y="3430"/>
                </a:cubicBezTo>
                <a:cubicBezTo>
                  <a:pt x="24563" y="3430"/>
                  <a:pt x="24526" y="3434"/>
                  <a:pt x="24486" y="3434"/>
                </a:cubicBezTo>
                <a:cubicBezTo>
                  <a:pt x="24183" y="3422"/>
                  <a:pt x="23882" y="3417"/>
                  <a:pt x="23581" y="3417"/>
                </a:cubicBezTo>
                <a:cubicBezTo>
                  <a:pt x="22588" y="3417"/>
                  <a:pt x="21602" y="3471"/>
                  <a:pt x="20602" y="3509"/>
                </a:cubicBezTo>
                <a:cubicBezTo>
                  <a:pt x="19846" y="3541"/>
                  <a:pt x="19101" y="3621"/>
                  <a:pt x="18353" y="3621"/>
                </a:cubicBezTo>
                <a:cubicBezTo>
                  <a:pt x="17910" y="3621"/>
                  <a:pt x="17465" y="3593"/>
                  <a:pt x="17018" y="3509"/>
                </a:cubicBezTo>
                <a:cubicBezTo>
                  <a:pt x="17003" y="3507"/>
                  <a:pt x="16989" y="3507"/>
                  <a:pt x="16975" y="3507"/>
                </a:cubicBezTo>
                <a:cubicBezTo>
                  <a:pt x="16782" y="3507"/>
                  <a:pt x="16712" y="3668"/>
                  <a:pt x="16642" y="3785"/>
                </a:cubicBezTo>
                <a:cubicBezTo>
                  <a:pt x="16441" y="4236"/>
                  <a:pt x="16241" y="4662"/>
                  <a:pt x="15990" y="5213"/>
                </a:cubicBezTo>
                <a:cubicBezTo>
                  <a:pt x="15664" y="4411"/>
                  <a:pt x="15364" y="3735"/>
                  <a:pt x="15063" y="3058"/>
                </a:cubicBezTo>
                <a:cubicBezTo>
                  <a:pt x="14904" y="2715"/>
                  <a:pt x="14781" y="2552"/>
                  <a:pt x="14633" y="2552"/>
                </a:cubicBezTo>
                <a:cubicBezTo>
                  <a:pt x="14501" y="2552"/>
                  <a:pt x="14349" y="2684"/>
                  <a:pt x="14135" y="2933"/>
                </a:cubicBezTo>
                <a:cubicBezTo>
                  <a:pt x="13734" y="3409"/>
                  <a:pt x="13359" y="3910"/>
                  <a:pt x="13008" y="4436"/>
                </a:cubicBezTo>
                <a:cubicBezTo>
                  <a:pt x="12782" y="4787"/>
                  <a:pt x="12531" y="5113"/>
                  <a:pt x="12256" y="5489"/>
                </a:cubicBezTo>
                <a:cubicBezTo>
                  <a:pt x="12080" y="4963"/>
                  <a:pt x="11905" y="4537"/>
                  <a:pt x="11754" y="4111"/>
                </a:cubicBezTo>
                <a:cubicBezTo>
                  <a:pt x="11303" y="2908"/>
                  <a:pt x="10877" y="1705"/>
                  <a:pt x="10451" y="502"/>
                </a:cubicBezTo>
                <a:cubicBezTo>
                  <a:pt x="10376" y="301"/>
                  <a:pt x="10326" y="25"/>
                  <a:pt x="1005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rot="-1799931">
            <a:off x="7877932" y="2176111"/>
            <a:ext cx="1589227" cy="1310350"/>
            <a:chOff x="2139875" y="1690850"/>
            <a:chExt cx="645375" cy="532125"/>
          </a:xfrm>
        </p:grpSpPr>
        <p:sp>
          <p:nvSpPr>
            <p:cNvPr id="18" name="Google Shape;18;p2"/>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rot="-1978960">
            <a:off x="292837" y="3850948"/>
            <a:ext cx="854328" cy="1152914"/>
            <a:chOff x="1326575" y="1917600"/>
            <a:chExt cx="436125" cy="588550"/>
          </a:xfrm>
        </p:grpSpPr>
        <p:sp>
          <p:nvSpPr>
            <p:cNvPr id="23" name="Google Shape;23;p2"/>
            <p:cNvSpPr/>
            <p:nvPr/>
          </p:nvSpPr>
          <p:spPr>
            <a:xfrm>
              <a:off x="1326575" y="1917600"/>
              <a:ext cx="436125" cy="588550"/>
            </a:xfrm>
            <a:custGeom>
              <a:rect b="b" l="l" r="r" t="t"/>
              <a:pathLst>
                <a:path extrusionOk="0" h="23542" w="17445">
                  <a:moveTo>
                    <a:pt x="8948" y="365"/>
                  </a:moveTo>
                  <a:cubicBezTo>
                    <a:pt x="10920" y="365"/>
                    <a:pt x="12891" y="399"/>
                    <a:pt x="14863" y="465"/>
                  </a:cubicBezTo>
                  <a:cubicBezTo>
                    <a:pt x="15239" y="491"/>
                    <a:pt x="15640" y="541"/>
                    <a:pt x="16016" y="616"/>
                  </a:cubicBezTo>
                  <a:cubicBezTo>
                    <a:pt x="16592" y="741"/>
                    <a:pt x="16993" y="1242"/>
                    <a:pt x="16943" y="1819"/>
                  </a:cubicBezTo>
                  <a:cubicBezTo>
                    <a:pt x="16617" y="5528"/>
                    <a:pt x="16993" y="9237"/>
                    <a:pt x="16968" y="12947"/>
                  </a:cubicBezTo>
                  <a:cubicBezTo>
                    <a:pt x="16968" y="15578"/>
                    <a:pt x="16968" y="18235"/>
                    <a:pt x="16993" y="20867"/>
                  </a:cubicBezTo>
                  <a:cubicBezTo>
                    <a:pt x="16993" y="21318"/>
                    <a:pt x="16918" y="21744"/>
                    <a:pt x="16692" y="22120"/>
                  </a:cubicBezTo>
                  <a:cubicBezTo>
                    <a:pt x="16467" y="22521"/>
                    <a:pt x="16141" y="22821"/>
                    <a:pt x="15665" y="22821"/>
                  </a:cubicBezTo>
                  <a:cubicBezTo>
                    <a:pt x="13354" y="22867"/>
                    <a:pt x="11064" y="23158"/>
                    <a:pt x="8757" y="23158"/>
                  </a:cubicBezTo>
                  <a:cubicBezTo>
                    <a:pt x="8512" y="23158"/>
                    <a:pt x="8266" y="23155"/>
                    <a:pt x="8021" y="23147"/>
                  </a:cubicBezTo>
                  <a:cubicBezTo>
                    <a:pt x="6116" y="23097"/>
                    <a:pt x="4211" y="22897"/>
                    <a:pt x="2306" y="22847"/>
                  </a:cubicBezTo>
                  <a:cubicBezTo>
                    <a:pt x="1204" y="22821"/>
                    <a:pt x="602" y="22220"/>
                    <a:pt x="577" y="21092"/>
                  </a:cubicBezTo>
                  <a:cubicBezTo>
                    <a:pt x="552" y="19363"/>
                    <a:pt x="577" y="17659"/>
                    <a:pt x="552" y="15929"/>
                  </a:cubicBezTo>
                  <a:cubicBezTo>
                    <a:pt x="552" y="14551"/>
                    <a:pt x="552" y="13172"/>
                    <a:pt x="552" y="11794"/>
                  </a:cubicBezTo>
                  <a:lnTo>
                    <a:pt x="602" y="11794"/>
                  </a:lnTo>
                  <a:cubicBezTo>
                    <a:pt x="652" y="9463"/>
                    <a:pt x="727" y="7132"/>
                    <a:pt x="753" y="4801"/>
                  </a:cubicBezTo>
                  <a:cubicBezTo>
                    <a:pt x="778" y="3899"/>
                    <a:pt x="702" y="2972"/>
                    <a:pt x="627" y="2044"/>
                  </a:cubicBezTo>
                  <a:cubicBezTo>
                    <a:pt x="552" y="1242"/>
                    <a:pt x="878" y="716"/>
                    <a:pt x="1680" y="591"/>
                  </a:cubicBezTo>
                  <a:cubicBezTo>
                    <a:pt x="3108" y="340"/>
                    <a:pt x="4562" y="415"/>
                    <a:pt x="5991" y="390"/>
                  </a:cubicBezTo>
                  <a:cubicBezTo>
                    <a:pt x="6976" y="374"/>
                    <a:pt x="7962" y="365"/>
                    <a:pt x="8948" y="365"/>
                  </a:cubicBezTo>
                  <a:close/>
                  <a:moveTo>
                    <a:pt x="8515" y="1"/>
                  </a:moveTo>
                  <a:cubicBezTo>
                    <a:pt x="6922" y="1"/>
                    <a:pt x="5328" y="21"/>
                    <a:pt x="3735" y="64"/>
                  </a:cubicBezTo>
                  <a:cubicBezTo>
                    <a:pt x="2958" y="90"/>
                    <a:pt x="2181" y="64"/>
                    <a:pt x="1429" y="240"/>
                  </a:cubicBezTo>
                  <a:cubicBezTo>
                    <a:pt x="677" y="440"/>
                    <a:pt x="427" y="766"/>
                    <a:pt x="326" y="1518"/>
                  </a:cubicBezTo>
                  <a:cubicBezTo>
                    <a:pt x="201" y="2646"/>
                    <a:pt x="352" y="3774"/>
                    <a:pt x="352" y="4877"/>
                  </a:cubicBezTo>
                  <a:cubicBezTo>
                    <a:pt x="276" y="8335"/>
                    <a:pt x="176" y="11794"/>
                    <a:pt x="151" y="15253"/>
                  </a:cubicBezTo>
                  <a:cubicBezTo>
                    <a:pt x="151" y="17283"/>
                    <a:pt x="1" y="19338"/>
                    <a:pt x="251" y="21368"/>
                  </a:cubicBezTo>
                  <a:cubicBezTo>
                    <a:pt x="427" y="22721"/>
                    <a:pt x="928" y="23197"/>
                    <a:pt x="2131" y="23273"/>
                  </a:cubicBezTo>
                  <a:cubicBezTo>
                    <a:pt x="2432" y="23273"/>
                    <a:pt x="2732" y="23298"/>
                    <a:pt x="3033" y="23323"/>
                  </a:cubicBezTo>
                  <a:cubicBezTo>
                    <a:pt x="4933" y="23471"/>
                    <a:pt x="6833" y="23541"/>
                    <a:pt x="8733" y="23541"/>
                  </a:cubicBezTo>
                  <a:cubicBezTo>
                    <a:pt x="11019" y="23541"/>
                    <a:pt x="13304" y="23439"/>
                    <a:pt x="15590" y="23248"/>
                  </a:cubicBezTo>
                  <a:cubicBezTo>
                    <a:pt x="16291" y="23197"/>
                    <a:pt x="16793" y="22897"/>
                    <a:pt x="17068" y="22195"/>
                  </a:cubicBezTo>
                  <a:cubicBezTo>
                    <a:pt x="17319" y="21593"/>
                    <a:pt x="17369" y="20992"/>
                    <a:pt x="17394" y="20340"/>
                  </a:cubicBezTo>
                  <a:cubicBezTo>
                    <a:pt x="17419" y="17333"/>
                    <a:pt x="17444" y="14300"/>
                    <a:pt x="17294" y="10917"/>
                  </a:cubicBezTo>
                  <a:cubicBezTo>
                    <a:pt x="17394" y="8410"/>
                    <a:pt x="17119" y="5553"/>
                    <a:pt x="17269" y="2671"/>
                  </a:cubicBezTo>
                  <a:cubicBezTo>
                    <a:pt x="17294" y="2245"/>
                    <a:pt x="17244" y="1844"/>
                    <a:pt x="17194" y="1418"/>
                  </a:cubicBezTo>
                  <a:cubicBezTo>
                    <a:pt x="17144" y="841"/>
                    <a:pt x="16843" y="465"/>
                    <a:pt x="16291" y="290"/>
                  </a:cubicBezTo>
                  <a:cubicBezTo>
                    <a:pt x="15740" y="140"/>
                    <a:pt x="15189" y="90"/>
                    <a:pt x="14637" y="90"/>
                  </a:cubicBezTo>
                  <a:cubicBezTo>
                    <a:pt x="12597" y="33"/>
                    <a:pt x="10556" y="1"/>
                    <a:pt x="85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587225" y="1987650"/>
              <a:ext cx="130350" cy="50175"/>
            </a:xfrm>
            <a:custGeom>
              <a:rect b="b" l="l" r="r" t="t"/>
              <a:pathLst>
                <a:path extrusionOk="0" h="2007" w="5214">
                  <a:moveTo>
                    <a:pt x="2657" y="445"/>
                  </a:moveTo>
                  <a:cubicBezTo>
                    <a:pt x="3134" y="471"/>
                    <a:pt x="3610" y="496"/>
                    <a:pt x="4086" y="571"/>
                  </a:cubicBezTo>
                  <a:cubicBezTo>
                    <a:pt x="4387" y="621"/>
                    <a:pt x="4662" y="796"/>
                    <a:pt x="4662" y="1122"/>
                  </a:cubicBezTo>
                  <a:cubicBezTo>
                    <a:pt x="4662" y="1448"/>
                    <a:pt x="4312" y="1448"/>
                    <a:pt x="4086" y="1473"/>
                  </a:cubicBezTo>
                  <a:cubicBezTo>
                    <a:pt x="3184" y="1573"/>
                    <a:pt x="2307" y="1648"/>
                    <a:pt x="1404" y="1648"/>
                  </a:cubicBezTo>
                  <a:cubicBezTo>
                    <a:pt x="1374" y="1648"/>
                    <a:pt x="1342" y="1649"/>
                    <a:pt x="1309" y="1649"/>
                  </a:cubicBezTo>
                  <a:cubicBezTo>
                    <a:pt x="961" y="1649"/>
                    <a:pt x="500" y="1628"/>
                    <a:pt x="477" y="1147"/>
                  </a:cubicBezTo>
                  <a:cubicBezTo>
                    <a:pt x="427" y="571"/>
                    <a:pt x="1003" y="596"/>
                    <a:pt x="1379" y="521"/>
                  </a:cubicBezTo>
                  <a:cubicBezTo>
                    <a:pt x="1780" y="445"/>
                    <a:pt x="2231" y="471"/>
                    <a:pt x="2657" y="445"/>
                  </a:cubicBezTo>
                  <a:close/>
                  <a:moveTo>
                    <a:pt x="2657" y="1"/>
                  </a:moveTo>
                  <a:cubicBezTo>
                    <a:pt x="2087" y="1"/>
                    <a:pt x="1517" y="70"/>
                    <a:pt x="953" y="195"/>
                  </a:cubicBezTo>
                  <a:cubicBezTo>
                    <a:pt x="427" y="320"/>
                    <a:pt x="1" y="821"/>
                    <a:pt x="51" y="1222"/>
                  </a:cubicBezTo>
                  <a:cubicBezTo>
                    <a:pt x="126" y="1774"/>
                    <a:pt x="602" y="1874"/>
                    <a:pt x="1053" y="1949"/>
                  </a:cubicBezTo>
                  <a:cubicBezTo>
                    <a:pt x="1252" y="1992"/>
                    <a:pt x="1450" y="2006"/>
                    <a:pt x="1647" y="2006"/>
                  </a:cubicBezTo>
                  <a:cubicBezTo>
                    <a:pt x="2064" y="2006"/>
                    <a:pt x="2470" y="1941"/>
                    <a:pt x="2845" y="1941"/>
                  </a:cubicBezTo>
                  <a:cubicBezTo>
                    <a:pt x="2917" y="1941"/>
                    <a:pt x="2989" y="1943"/>
                    <a:pt x="3058" y="1949"/>
                  </a:cubicBezTo>
                  <a:lnTo>
                    <a:pt x="3911" y="1949"/>
                  </a:lnTo>
                  <a:cubicBezTo>
                    <a:pt x="3986" y="1949"/>
                    <a:pt x="4086" y="1924"/>
                    <a:pt x="4161" y="1924"/>
                  </a:cubicBezTo>
                  <a:cubicBezTo>
                    <a:pt x="4637" y="1899"/>
                    <a:pt x="5038" y="1799"/>
                    <a:pt x="5139" y="1273"/>
                  </a:cubicBezTo>
                  <a:cubicBezTo>
                    <a:pt x="5214" y="846"/>
                    <a:pt x="4838" y="345"/>
                    <a:pt x="4362" y="220"/>
                  </a:cubicBezTo>
                  <a:cubicBezTo>
                    <a:pt x="3798" y="70"/>
                    <a:pt x="3228" y="1"/>
                    <a:pt x="2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587225" y="2152950"/>
              <a:ext cx="130350" cy="49925"/>
            </a:xfrm>
            <a:custGeom>
              <a:rect b="b" l="l" r="r" t="t"/>
              <a:pathLst>
                <a:path extrusionOk="0" h="1997" w="5214">
                  <a:moveTo>
                    <a:pt x="2572" y="453"/>
                  </a:moveTo>
                  <a:cubicBezTo>
                    <a:pt x="3035" y="453"/>
                    <a:pt x="3498" y="484"/>
                    <a:pt x="3961" y="550"/>
                  </a:cubicBezTo>
                  <a:cubicBezTo>
                    <a:pt x="4136" y="575"/>
                    <a:pt x="4312" y="600"/>
                    <a:pt x="4462" y="726"/>
                  </a:cubicBezTo>
                  <a:cubicBezTo>
                    <a:pt x="4562" y="851"/>
                    <a:pt x="4687" y="951"/>
                    <a:pt x="4662" y="1127"/>
                  </a:cubicBezTo>
                  <a:cubicBezTo>
                    <a:pt x="4637" y="1327"/>
                    <a:pt x="4462" y="1377"/>
                    <a:pt x="4312" y="1402"/>
                  </a:cubicBezTo>
                  <a:cubicBezTo>
                    <a:pt x="3459" y="1503"/>
                    <a:pt x="2607" y="1578"/>
                    <a:pt x="1755" y="1653"/>
                  </a:cubicBezTo>
                  <a:cubicBezTo>
                    <a:pt x="1697" y="1657"/>
                    <a:pt x="1639" y="1659"/>
                    <a:pt x="1582" y="1659"/>
                  </a:cubicBezTo>
                  <a:cubicBezTo>
                    <a:pt x="1296" y="1659"/>
                    <a:pt x="1024" y="1607"/>
                    <a:pt x="753" y="1503"/>
                  </a:cubicBezTo>
                  <a:cubicBezTo>
                    <a:pt x="577" y="1427"/>
                    <a:pt x="452" y="1327"/>
                    <a:pt x="452" y="1127"/>
                  </a:cubicBezTo>
                  <a:cubicBezTo>
                    <a:pt x="427" y="901"/>
                    <a:pt x="552" y="776"/>
                    <a:pt x="728" y="701"/>
                  </a:cubicBezTo>
                  <a:cubicBezTo>
                    <a:pt x="928" y="625"/>
                    <a:pt x="1129" y="525"/>
                    <a:pt x="1329" y="525"/>
                  </a:cubicBezTo>
                  <a:cubicBezTo>
                    <a:pt x="1743" y="478"/>
                    <a:pt x="2157" y="453"/>
                    <a:pt x="2572" y="453"/>
                  </a:cubicBezTo>
                  <a:close/>
                  <a:moveTo>
                    <a:pt x="2533" y="0"/>
                  </a:moveTo>
                  <a:cubicBezTo>
                    <a:pt x="2021" y="0"/>
                    <a:pt x="1508" y="48"/>
                    <a:pt x="1003" y="174"/>
                  </a:cubicBezTo>
                  <a:cubicBezTo>
                    <a:pt x="452" y="300"/>
                    <a:pt x="1" y="801"/>
                    <a:pt x="51" y="1202"/>
                  </a:cubicBezTo>
                  <a:cubicBezTo>
                    <a:pt x="126" y="1778"/>
                    <a:pt x="602" y="1854"/>
                    <a:pt x="1053" y="1954"/>
                  </a:cubicBezTo>
                  <a:cubicBezTo>
                    <a:pt x="1232" y="1985"/>
                    <a:pt x="1411" y="1997"/>
                    <a:pt x="1589" y="1997"/>
                  </a:cubicBezTo>
                  <a:cubicBezTo>
                    <a:pt x="1985" y="1997"/>
                    <a:pt x="2377" y="1938"/>
                    <a:pt x="2758" y="1904"/>
                  </a:cubicBezTo>
                  <a:lnTo>
                    <a:pt x="4261" y="1904"/>
                  </a:lnTo>
                  <a:cubicBezTo>
                    <a:pt x="4687" y="1904"/>
                    <a:pt x="5038" y="1753"/>
                    <a:pt x="5114" y="1327"/>
                  </a:cubicBezTo>
                  <a:cubicBezTo>
                    <a:pt x="5214" y="826"/>
                    <a:pt x="4938" y="475"/>
                    <a:pt x="4512" y="275"/>
                  </a:cubicBezTo>
                  <a:cubicBezTo>
                    <a:pt x="4261" y="174"/>
                    <a:pt x="3986" y="124"/>
                    <a:pt x="3735" y="74"/>
                  </a:cubicBezTo>
                  <a:cubicBezTo>
                    <a:pt x="3338" y="30"/>
                    <a:pt x="2936" y="0"/>
                    <a:pt x="253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586600" y="2323575"/>
              <a:ext cx="128475" cy="50025"/>
            </a:xfrm>
            <a:custGeom>
              <a:rect b="b" l="l" r="r" t="t"/>
              <a:pathLst>
                <a:path extrusionOk="0" h="2001" w="5139">
                  <a:moveTo>
                    <a:pt x="2261" y="466"/>
                  </a:moveTo>
                  <a:cubicBezTo>
                    <a:pt x="2397" y="466"/>
                    <a:pt x="2537" y="467"/>
                    <a:pt x="2682" y="467"/>
                  </a:cubicBezTo>
                  <a:cubicBezTo>
                    <a:pt x="3008" y="492"/>
                    <a:pt x="3459" y="517"/>
                    <a:pt x="3936" y="542"/>
                  </a:cubicBezTo>
                  <a:cubicBezTo>
                    <a:pt x="4211" y="567"/>
                    <a:pt x="4412" y="693"/>
                    <a:pt x="4562" y="918"/>
                  </a:cubicBezTo>
                  <a:cubicBezTo>
                    <a:pt x="4687" y="1119"/>
                    <a:pt x="4662" y="1344"/>
                    <a:pt x="4412" y="1394"/>
                  </a:cubicBezTo>
                  <a:cubicBezTo>
                    <a:pt x="3584" y="1481"/>
                    <a:pt x="2756" y="1638"/>
                    <a:pt x="1920" y="1638"/>
                  </a:cubicBezTo>
                  <a:cubicBezTo>
                    <a:pt x="1541" y="1638"/>
                    <a:pt x="1161" y="1606"/>
                    <a:pt x="778" y="1520"/>
                  </a:cubicBezTo>
                  <a:cubicBezTo>
                    <a:pt x="602" y="1470"/>
                    <a:pt x="402" y="1420"/>
                    <a:pt x="377" y="1169"/>
                  </a:cubicBezTo>
                  <a:cubicBezTo>
                    <a:pt x="377" y="868"/>
                    <a:pt x="527" y="743"/>
                    <a:pt x="778" y="643"/>
                  </a:cubicBezTo>
                  <a:cubicBezTo>
                    <a:pt x="1239" y="482"/>
                    <a:pt x="1716" y="466"/>
                    <a:pt x="2261" y="466"/>
                  </a:cubicBezTo>
                  <a:close/>
                  <a:moveTo>
                    <a:pt x="2556" y="0"/>
                  </a:moveTo>
                  <a:cubicBezTo>
                    <a:pt x="1980" y="0"/>
                    <a:pt x="1404" y="75"/>
                    <a:pt x="828" y="242"/>
                  </a:cubicBezTo>
                  <a:cubicBezTo>
                    <a:pt x="377" y="367"/>
                    <a:pt x="1" y="643"/>
                    <a:pt x="26" y="1169"/>
                  </a:cubicBezTo>
                  <a:cubicBezTo>
                    <a:pt x="26" y="1745"/>
                    <a:pt x="477" y="1846"/>
                    <a:pt x="928" y="1946"/>
                  </a:cubicBezTo>
                  <a:cubicBezTo>
                    <a:pt x="1114" y="1986"/>
                    <a:pt x="1303" y="2001"/>
                    <a:pt x="1494" y="2001"/>
                  </a:cubicBezTo>
                  <a:cubicBezTo>
                    <a:pt x="1893" y="2001"/>
                    <a:pt x="2300" y="1938"/>
                    <a:pt x="2707" y="1921"/>
                  </a:cubicBezTo>
                  <a:cubicBezTo>
                    <a:pt x="3042" y="1921"/>
                    <a:pt x="3387" y="1932"/>
                    <a:pt x="3736" y="1932"/>
                  </a:cubicBezTo>
                  <a:cubicBezTo>
                    <a:pt x="3910" y="1932"/>
                    <a:pt x="4086" y="1929"/>
                    <a:pt x="4261" y="1921"/>
                  </a:cubicBezTo>
                  <a:cubicBezTo>
                    <a:pt x="4612" y="1896"/>
                    <a:pt x="4988" y="1745"/>
                    <a:pt x="5063" y="1319"/>
                  </a:cubicBezTo>
                  <a:cubicBezTo>
                    <a:pt x="5139" y="868"/>
                    <a:pt x="4888" y="567"/>
                    <a:pt x="4562" y="317"/>
                  </a:cubicBezTo>
                  <a:cubicBezTo>
                    <a:pt x="4462" y="242"/>
                    <a:pt x="4311" y="217"/>
                    <a:pt x="4211" y="191"/>
                  </a:cubicBezTo>
                  <a:cubicBezTo>
                    <a:pt x="3660" y="69"/>
                    <a:pt x="3108" y="0"/>
                    <a:pt x="255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379200" y="2235500"/>
              <a:ext cx="122225" cy="49650"/>
            </a:xfrm>
            <a:custGeom>
              <a:rect b="b" l="l" r="r" t="t"/>
              <a:pathLst>
                <a:path extrusionOk="0" h="1986" w="4889">
                  <a:moveTo>
                    <a:pt x="2586" y="405"/>
                  </a:moveTo>
                  <a:cubicBezTo>
                    <a:pt x="3017" y="405"/>
                    <a:pt x="3449" y="437"/>
                    <a:pt x="3886" y="506"/>
                  </a:cubicBezTo>
                  <a:cubicBezTo>
                    <a:pt x="4161" y="532"/>
                    <a:pt x="4562" y="557"/>
                    <a:pt x="4537" y="983"/>
                  </a:cubicBezTo>
                  <a:cubicBezTo>
                    <a:pt x="4512" y="1359"/>
                    <a:pt x="4211" y="1509"/>
                    <a:pt x="3861" y="1559"/>
                  </a:cubicBezTo>
                  <a:cubicBezTo>
                    <a:pt x="3409" y="1659"/>
                    <a:pt x="2933" y="1659"/>
                    <a:pt x="2482" y="1659"/>
                  </a:cubicBezTo>
                  <a:cubicBezTo>
                    <a:pt x="2031" y="1634"/>
                    <a:pt x="1555" y="1609"/>
                    <a:pt x="1104" y="1559"/>
                  </a:cubicBezTo>
                  <a:cubicBezTo>
                    <a:pt x="728" y="1534"/>
                    <a:pt x="477" y="1308"/>
                    <a:pt x="452" y="958"/>
                  </a:cubicBezTo>
                  <a:cubicBezTo>
                    <a:pt x="452" y="607"/>
                    <a:pt x="803" y="557"/>
                    <a:pt x="1054" y="532"/>
                  </a:cubicBezTo>
                  <a:cubicBezTo>
                    <a:pt x="1569" y="450"/>
                    <a:pt x="2077" y="405"/>
                    <a:pt x="2586" y="405"/>
                  </a:cubicBezTo>
                  <a:close/>
                  <a:moveTo>
                    <a:pt x="2587" y="0"/>
                  </a:moveTo>
                  <a:cubicBezTo>
                    <a:pt x="2007" y="0"/>
                    <a:pt x="1426" y="41"/>
                    <a:pt x="853" y="156"/>
                  </a:cubicBezTo>
                  <a:cubicBezTo>
                    <a:pt x="427" y="256"/>
                    <a:pt x="1" y="381"/>
                    <a:pt x="1" y="907"/>
                  </a:cubicBezTo>
                  <a:cubicBezTo>
                    <a:pt x="26" y="1434"/>
                    <a:pt x="352" y="1735"/>
                    <a:pt x="828" y="1860"/>
                  </a:cubicBezTo>
                  <a:cubicBezTo>
                    <a:pt x="1304" y="1985"/>
                    <a:pt x="1780" y="1935"/>
                    <a:pt x="2282" y="1960"/>
                  </a:cubicBezTo>
                  <a:cubicBezTo>
                    <a:pt x="2833" y="1935"/>
                    <a:pt x="3409" y="1985"/>
                    <a:pt x="3986" y="1860"/>
                  </a:cubicBezTo>
                  <a:cubicBezTo>
                    <a:pt x="4562" y="1735"/>
                    <a:pt x="4888" y="1359"/>
                    <a:pt x="4863" y="882"/>
                  </a:cubicBezTo>
                  <a:cubicBezTo>
                    <a:pt x="4838" y="381"/>
                    <a:pt x="4562" y="105"/>
                    <a:pt x="3886" y="55"/>
                  </a:cubicBezTo>
                  <a:cubicBezTo>
                    <a:pt x="3456" y="23"/>
                    <a:pt x="3022" y="0"/>
                    <a:pt x="25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378575" y="2070425"/>
              <a:ext cx="122225" cy="48925"/>
            </a:xfrm>
            <a:custGeom>
              <a:rect b="b" l="l" r="r" t="t"/>
              <a:pathLst>
                <a:path extrusionOk="0" h="1957" w="4889">
                  <a:moveTo>
                    <a:pt x="2507" y="418"/>
                  </a:moveTo>
                  <a:cubicBezTo>
                    <a:pt x="3159" y="443"/>
                    <a:pt x="3635" y="393"/>
                    <a:pt x="4111" y="543"/>
                  </a:cubicBezTo>
                  <a:cubicBezTo>
                    <a:pt x="4312" y="618"/>
                    <a:pt x="4562" y="668"/>
                    <a:pt x="4562" y="944"/>
                  </a:cubicBezTo>
                  <a:cubicBezTo>
                    <a:pt x="4562" y="1220"/>
                    <a:pt x="4387" y="1420"/>
                    <a:pt x="4136" y="1495"/>
                  </a:cubicBezTo>
                  <a:cubicBezTo>
                    <a:pt x="3627" y="1614"/>
                    <a:pt x="3118" y="1665"/>
                    <a:pt x="2609" y="1665"/>
                  </a:cubicBezTo>
                  <a:cubicBezTo>
                    <a:pt x="2040" y="1665"/>
                    <a:pt x="1472" y="1601"/>
                    <a:pt x="903" y="1495"/>
                  </a:cubicBezTo>
                  <a:cubicBezTo>
                    <a:pt x="627" y="1445"/>
                    <a:pt x="477" y="1195"/>
                    <a:pt x="477" y="919"/>
                  </a:cubicBezTo>
                  <a:cubicBezTo>
                    <a:pt x="502" y="643"/>
                    <a:pt x="753" y="593"/>
                    <a:pt x="953" y="543"/>
                  </a:cubicBezTo>
                  <a:cubicBezTo>
                    <a:pt x="1530" y="418"/>
                    <a:pt x="2106" y="443"/>
                    <a:pt x="2507" y="418"/>
                  </a:cubicBezTo>
                  <a:close/>
                  <a:moveTo>
                    <a:pt x="2656" y="1"/>
                  </a:moveTo>
                  <a:cubicBezTo>
                    <a:pt x="2061" y="1"/>
                    <a:pt x="1465" y="50"/>
                    <a:pt x="878" y="167"/>
                  </a:cubicBezTo>
                  <a:cubicBezTo>
                    <a:pt x="452" y="242"/>
                    <a:pt x="1" y="393"/>
                    <a:pt x="26" y="919"/>
                  </a:cubicBezTo>
                  <a:cubicBezTo>
                    <a:pt x="51" y="1420"/>
                    <a:pt x="377" y="1721"/>
                    <a:pt x="853" y="1871"/>
                  </a:cubicBezTo>
                  <a:cubicBezTo>
                    <a:pt x="1104" y="1934"/>
                    <a:pt x="1354" y="1947"/>
                    <a:pt x="1586" y="1947"/>
                  </a:cubicBezTo>
                  <a:cubicBezTo>
                    <a:pt x="1741" y="1947"/>
                    <a:pt x="1887" y="1941"/>
                    <a:pt x="2019" y="1941"/>
                  </a:cubicBezTo>
                  <a:cubicBezTo>
                    <a:pt x="2085" y="1941"/>
                    <a:pt x="2148" y="1942"/>
                    <a:pt x="2206" y="1947"/>
                  </a:cubicBezTo>
                  <a:cubicBezTo>
                    <a:pt x="2507" y="1947"/>
                    <a:pt x="2778" y="1956"/>
                    <a:pt x="3033" y="1956"/>
                  </a:cubicBezTo>
                  <a:cubicBezTo>
                    <a:pt x="3351" y="1956"/>
                    <a:pt x="3643" y="1941"/>
                    <a:pt x="3936" y="1871"/>
                  </a:cubicBezTo>
                  <a:cubicBezTo>
                    <a:pt x="4537" y="1746"/>
                    <a:pt x="4888" y="1395"/>
                    <a:pt x="4888" y="919"/>
                  </a:cubicBezTo>
                  <a:cubicBezTo>
                    <a:pt x="4888" y="418"/>
                    <a:pt x="4587" y="117"/>
                    <a:pt x="3911" y="67"/>
                  </a:cubicBezTo>
                  <a:cubicBezTo>
                    <a:pt x="3495" y="25"/>
                    <a:pt x="3076" y="1"/>
                    <a:pt x="26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377325" y="2406625"/>
              <a:ext cx="125975" cy="48375"/>
            </a:xfrm>
            <a:custGeom>
              <a:rect b="b" l="l" r="r" t="t"/>
              <a:pathLst>
                <a:path extrusionOk="0" h="1935" w="5039">
                  <a:moveTo>
                    <a:pt x="2692" y="384"/>
                  </a:moveTo>
                  <a:cubicBezTo>
                    <a:pt x="3221" y="384"/>
                    <a:pt x="3754" y="434"/>
                    <a:pt x="4286" y="529"/>
                  </a:cubicBezTo>
                  <a:cubicBezTo>
                    <a:pt x="4512" y="579"/>
                    <a:pt x="4713" y="704"/>
                    <a:pt x="4687" y="955"/>
                  </a:cubicBezTo>
                  <a:cubicBezTo>
                    <a:pt x="4662" y="1230"/>
                    <a:pt x="4487" y="1406"/>
                    <a:pt x="4236" y="1506"/>
                  </a:cubicBezTo>
                  <a:cubicBezTo>
                    <a:pt x="3863" y="1613"/>
                    <a:pt x="3476" y="1644"/>
                    <a:pt x="3095" y="1644"/>
                  </a:cubicBezTo>
                  <a:cubicBezTo>
                    <a:pt x="2940" y="1644"/>
                    <a:pt x="2785" y="1639"/>
                    <a:pt x="2632" y="1631"/>
                  </a:cubicBezTo>
                  <a:cubicBezTo>
                    <a:pt x="2206" y="1606"/>
                    <a:pt x="1780" y="1606"/>
                    <a:pt x="1354" y="1556"/>
                  </a:cubicBezTo>
                  <a:cubicBezTo>
                    <a:pt x="1078" y="1531"/>
                    <a:pt x="803" y="1456"/>
                    <a:pt x="677" y="1180"/>
                  </a:cubicBezTo>
                  <a:cubicBezTo>
                    <a:pt x="552" y="905"/>
                    <a:pt x="577" y="679"/>
                    <a:pt x="928" y="579"/>
                  </a:cubicBezTo>
                  <a:cubicBezTo>
                    <a:pt x="1510" y="446"/>
                    <a:pt x="2099" y="384"/>
                    <a:pt x="2692" y="384"/>
                  </a:cubicBezTo>
                  <a:close/>
                  <a:moveTo>
                    <a:pt x="2617" y="0"/>
                  </a:moveTo>
                  <a:cubicBezTo>
                    <a:pt x="2023" y="0"/>
                    <a:pt x="1432" y="50"/>
                    <a:pt x="853" y="203"/>
                  </a:cubicBezTo>
                  <a:cubicBezTo>
                    <a:pt x="251" y="328"/>
                    <a:pt x="1" y="779"/>
                    <a:pt x="226" y="1230"/>
                  </a:cubicBezTo>
                  <a:cubicBezTo>
                    <a:pt x="402" y="1581"/>
                    <a:pt x="677" y="1882"/>
                    <a:pt x="1129" y="1882"/>
                  </a:cubicBezTo>
                  <a:cubicBezTo>
                    <a:pt x="1580" y="1907"/>
                    <a:pt x="2031" y="1907"/>
                    <a:pt x="2482" y="1907"/>
                  </a:cubicBezTo>
                  <a:cubicBezTo>
                    <a:pt x="2744" y="1917"/>
                    <a:pt x="3006" y="1934"/>
                    <a:pt x="3267" y="1934"/>
                  </a:cubicBezTo>
                  <a:cubicBezTo>
                    <a:pt x="3679" y="1934"/>
                    <a:pt x="4088" y="1891"/>
                    <a:pt x="4487" y="1707"/>
                  </a:cubicBezTo>
                  <a:cubicBezTo>
                    <a:pt x="4838" y="1531"/>
                    <a:pt x="5038" y="1281"/>
                    <a:pt x="5013" y="854"/>
                  </a:cubicBezTo>
                  <a:cubicBezTo>
                    <a:pt x="4988" y="453"/>
                    <a:pt x="4763" y="203"/>
                    <a:pt x="4362" y="103"/>
                  </a:cubicBezTo>
                  <a:cubicBezTo>
                    <a:pt x="4061" y="52"/>
                    <a:pt x="3760" y="27"/>
                    <a:pt x="3459" y="27"/>
                  </a:cubicBezTo>
                  <a:cubicBezTo>
                    <a:pt x="3178" y="11"/>
                    <a:pt x="2897" y="0"/>
                    <a:pt x="261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375450" y="1988125"/>
              <a:ext cx="132225" cy="49525"/>
            </a:xfrm>
            <a:custGeom>
              <a:rect b="b" l="l" r="r" t="t"/>
              <a:pathLst>
                <a:path extrusionOk="0" h="1981" w="5289">
                  <a:moveTo>
                    <a:pt x="2607" y="0"/>
                  </a:moveTo>
                  <a:cubicBezTo>
                    <a:pt x="1980" y="0"/>
                    <a:pt x="1354" y="0"/>
                    <a:pt x="777" y="226"/>
                  </a:cubicBezTo>
                  <a:cubicBezTo>
                    <a:pt x="301" y="401"/>
                    <a:pt x="1" y="752"/>
                    <a:pt x="51" y="1254"/>
                  </a:cubicBezTo>
                  <a:cubicBezTo>
                    <a:pt x="101" y="1755"/>
                    <a:pt x="502" y="1880"/>
                    <a:pt x="953" y="1905"/>
                  </a:cubicBezTo>
                  <a:cubicBezTo>
                    <a:pt x="1855" y="1930"/>
                    <a:pt x="2757" y="1980"/>
                    <a:pt x="3635" y="1980"/>
                  </a:cubicBezTo>
                  <a:cubicBezTo>
                    <a:pt x="3960" y="1980"/>
                    <a:pt x="4286" y="1905"/>
                    <a:pt x="4587" y="1805"/>
                  </a:cubicBezTo>
                  <a:cubicBezTo>
                    <a:pt x="5163" y="1629"/>
                    <a:pt x="5289" y="1053"/>
                    <a:pt x="4888" y="602"/>
                  </a:cubicBezTo>
                  <a:cubicBezTo>
                    <a:pt x="4662" y="351"/>
                    <a:pt x="4387" y="201"/>
                    <a:pt x="4061" y="126"/>
                  </a:cubicBezTo>
                  <a:cubicBezTo>
                    <a:pt x="3585" y="51"/>
                    <a:pt x="3108" y="0"/>
                    <a:pt x="26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374200" y="2152900"/>
              <a:ext cx="134100" cy="49650"/>
            </a:xfrm>
            <a:custGeom>
              <a:rect b="b" l="l" r="r" t="t"/>
              <a:pathLst>
                <a:path extrusionOk="0" h="1986" w="5364">
                  <a:moveTo>
                    <a:pt x="2501" y="1"/>
                  </a:moveTo>
                  <a:cubicBezTo>
                    <a:pt x="1948" y="1"/>
                    <a:pt x="1400" y="68"/>
                    <a:pt x="853" y="226"/>
                  </a:cubicBezTo>
                  <a:cubicBezTo>
                    <a:pt x="351" y="352"/>
                    <a:pt x="0" y="878"/>
                    <a:pt x="76" y="1279"/>
                  </a:cubicBezTo>
                  <a:cubicBezTo>
                    <a:pt x="176" y="1780"/>
                    <a:pt x="577" y="1906"/>
                    <a:pt x="1028" y="1906"/>
                  </a:cubicBezTo>
                  <a:cubicBezTo>
                    <a:pt x="1187" y="1914"/>
                    <a:pt x="1345" y="1917"/>
                    <a:pt x="1504" y="1917"/>
                  </a:cubicBezTo>
                  <a:cubicBezTo>
                    <a:pt x="1822" y="1917"/>
                    <a:pt x="2139" y="1906"/>
                    <a:pt x="2457" y="1906"/>
                  </a:cubicBezTo>
                  <a:cubicBezTo>
                    <a:pt x="2851" y="1934"/>
                    <a:pt x="3246" y="1986"/>
                    <a:pt x="3640" y="1986"/>
                  </a:cubicBezTo>
                  <a:cubicBezTo>
                    <a:pt x="3947" y="1986"/>
                    <a:pt x="4255" y="1954"/>
                    <a:pt x="4562" y="1856"/>
                  </a:cubicBezTo>
                  <a:cubicBezTo>
                    <a:pt x="5239" y="1630"/>
                    <a:pt x="5364" y="1054"/>
                    <a:pt x="4863" y="527"/>
                  </a:cubicBezTo>
                  <a:cubicBezTo>
                    <a:pt x="4537" y="201"/>
                    <a:pt x="4136" y="151"/>
                    <a:pt x="3735" y="101"/>
                  </a:cubicBezTo>
                  <a:cubicBezTo>
                    <a:pt x="3320" y="37"/>
                    <a:pt x="2909" y="1"/>
                    <a:pt x="2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377325" y="2323175"/>
              <a:ext cx="129100" cy="50250"/>
            </a:xfrm>
            <a:custGeom>
              <a:rect b="b" l="l" r="r" t="t"/>
              <a:pathLst>
                <a:path extrusionOk="0" h="2010" w="5164">
                  <a:moveTo>
                    <a:pt x="2545" y="1"/>
                  </a:moveTo>
                  <a:cubicBezTo>
                    <a:pt x="1931" y="1"/>
                    <a:pt x="1317" y="95"/>
                    <a:pt x="702" y="283"/>
                  </a:cubicBezTo>
                  <a:cubicBezTo>
                    <a:pt x="251" y="433"/>
                    <a:pt x="1" y="809"/>
                    <a:pt x="51" y="1285"/>
                  </a:cubicBezTo>
                  <a:cubicBezTo>
                    <a:pt x="101" y="1786"/>
                    <a:pt x="527" y="1912"/>
                    <a:pt x="928" y="1937"/>
                  </a:cubicBezTo>
                  <a:cubicBezTo>
                    <a:pt x="1087" y="1945"/>
                    <a:pt x="1245" y="1948"/>
                    <a:pt x="1405" y="1948"/>
                  </a:cubicBezTo>
                  <a:cubicBezTo>
                    <a:pt x="1724" y="1948"/>
                    <a:pt x="2048" y="1937"/>
                    <a:pt x="2382" y="1937"/>
                  </a:cubicBezTo>
                  <a:cubicBezTo>
                    <a:pt x="2781" y="1953"/>
                    <a:pt x="3181" y="2010"/>
                    <a:pt x="3581" y="2010"/>
                  </a:cubicBezTo>
                  <a:cubicBezTo>
                    <a:pt x="3808" y="2010"/>
                    <a:pt x="4034" y="1991"/>
                    <a:pt x="4261" y="1937"/>
                  </a:cubicBezTo>
                  <a:cubicBezTo>
                    <a:pt x="4662" y="1862"/>
                    <a:pt x="5063" y="1736"/>
                    <a:pt x="5114" y="1235"/>
                  </a:cubicBezTo>
                  <a:cubicBezTo>
                    <a:pt x="5164" y="734"/>
                    <a:pt x="4813" y="408"/>
                    <a:pt x="4387" y="283"/>
                  </a:cubicBezTo>
                  <a:cubicBezTo>
                    <a:pt x="3773" y="95"/>
                    <a:pt x="3159" y="1"/>
                    <a:pt x="25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586600" y="2235375"/>
              <a:ext cx="127225" cy="48825"/>
            </a:xfrm>
            <a:custGeom>
              <a:rect b="b" l="l" r="r" t="t"/>
              <a:pathLst>
                <a:path extrusionOk="0" h="1953" w="5089">
                  <a:moveTo>
                    <a:pt x="1945" y="1"/>
                  </a:moveTo>
                  <a:cubicBezTo>
                    <a:pt x="1518" y="1"/>
                    <a:pt x="1094" y="41"/>
                    <a:pt x="677" y="211"/>
                  </a:cubicBezTo>
                  <a:cubicBezTo>
                    <a:pt x="101" y="436"/>
                    <a:pt x="1" y="1063"/>
                    <a:pt x="427" y="1514"/>
                  </a:cubicBezTo>
                  <a:cubicBezTo>
                    <a:pt x="627" y="1740"/>
                    <a:pt x="903" y="1815"/>
                    <a:pt x="1179" y="1890"/>
                  </a:cubicBezTo>
                  <a:cubicBezTo>
                    <a:pt x="1429" y="1940"/>
                    <a:pt x="1680" y="1953"/>
                    <a:pt x="1931" y="1953"/>
                  </a:cubicBezTo>
                  <a:cubicBezTo>
                    <a:pt x="2181" y="1953"/>
                    <a:pt x="2432" y="1940"/>
                    <a:pt x="2682" y="1940"/>
                  </a:cubicBezTo>
                  <a:lnTo>
                    <a:pt x="3735" y="1940"/>
                  </a:lnTo>
                  <a:cubicBezTo>
                    <a:pt x="4036" y="1940"/>
                    <a:pt x="4311" y="1890"/>
                    <a:pt x="4562" y="1714"/>
                  </a:cubicBezTo>
                  <a:cubicBezTo>
                    <a:pt x="4888" y="1489"/>
                    <a:pt x="5088" y="1213"/>
                    <a:pt x="5038" y="812"/>
                  </a:cubicBezTo>
                  <a:cubicBezTo>
                    <a:pt x="4988" y="436"/>
                    <a:pt x="4687" y="286"/>
                    <a:pt x="4362" y="211"/>
                  </a:cubicBezTo>
                  <a:cubicBezTo>
                    <a:pt x="3936" y="135"/>
                    <a:pt x="3535" y="35"/>
                    <a:pt x="3134" y="35"/>
                  </a:cubicBezTo>
                  <a:cubicBezTo>
                    <a:pt x="2737" y="35"/>
                    <a:pt x="2340" y="1"/>
                    <a:pt x="19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587225" y="2070350"/>
              <a:ext cx="125975" cy="49150"/>
            </a:xfrm>
            <a:custGeom>
              <a:rect b="b" l="l" r="r" t="t"/>
              <a:pathLst>
                <a:path extrusionOk="0" h="1966" w="5039">
                  <a:moveTo>
                    <a:pt x="1926" y="0"/>
                  </a:moveTo>
                  <a:cubicBezTo>
                    <a:pt x="1499" y="0"/>
                    <a:pt x="1073" y="43"/>
                    <a:pt x="652" y="195"/>
                  </a:cubicBezTo>
                  <a:cubicBezTo>
                    <a:pt x="151" y="396"/>
                    <a:pt x="1" y="947"/>
                    <a:pt x="276" y="1398"/>
                  </a:cubicBezTo>
                  <a:cubicBezTo>
                    <a:pt x="477" y="1674"/>
                    <a:pt x="778" y="1799"/>
                    <a:pt x="1104" y="1874"/>
                  </a:cubicBezTo>
                  <a:cubicBezTo>
                    <a:pt x="1396" y="1944"/>
                    <a:pt x="1688" y="1959"/>
                    <a:pt x="2011" y="1959"/>
                  </a:cubicBezTo>
                  <a:cubicBezTo>
                    <a:pt x="2269" y="1959"/>
                    <a:pt x="2546" y="1950"/>
                    <a:pt x="2858" y="1950"/>
                  </a:cubicBezTo>
                  <a:cubicBezTo>
                    <a:pt x="3020" y="1950"/>
                    <a:pt x="3219" y="1966"/>
                    <a:pt x="3436" y="1966"/>
                  </a:cubicBezTo>
                  <a:cubicBezTo>
                    <a:pt x="3689" y="1966"/>
                    <a:pt x="3966" y="1944"/>
                    <a:pt x="4236" y="1849"/>
                  </a:cubicBezTo>
                  <a:cubicBezTo>
                    <a:pt x="4687" y="1724"/>
                    <a:pt x="4988" y="1398"/>
                    <a:pt x="5013" y="922"/>
                  </a:cubicBezTo>
                  <a:cubicBezTo>
                    <a:pt x="5038" y="421"/>
                    <a:pt x="4637" y="270"/>
                    <a:pt x="4236" y="195"/>
                  </a:cubicBezTo>
                  <a:cubicBezTo>
                    <a:pt x="3961" y="120"/>
                    <a:pt x="3660" y="70"/>
                    <a:pt x="3384" y="70"/>
                  </a:cubicBezTo>
                  <a:cubicBezTo>
                    <a:pt x="2903" y="56"/>
                    <a:pt x="2414" y="0"/>
                    <a:pt x="19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87850" y="2406325"/>
              <a:ext cx="123475" cy="49875"/>
            </a:xfrm>
            <a:custGeom>
              <a:rect b="b" l="l" r="r" t="t"/>
              <a:pathLst>
                <a:path extrusionOk="0" h="1995" w="4939">
                  <a:moveTo>
                    <a:pt x="2261" y="0"/>
                  </a:moveTo>
                  <a:cubicBezTo>
                    <a:pt x="1850" y="0"/>
                    <a:pt x="1439" y="24"/>
                    <a:pt x="1028" y="64"/>
                  </a:cubicBezTo>
                  <a:cubicBezTo>
                    <a:pt x="352" y="140"/>
                    <a:pt x="101" y="365"/>
                    <a:pt x="51" y="866"/>
                  </a:cubicBezTo>
                  <a:cubicBezTo>
                    <a:pt x="1" y="1318"/>
                    <a:pt x="327" y="1694"/>
                    <a:pt x="903" y="1844"/>
                  </a:cubicBezTo>
                  <a:cubicBezTo>
                    <a:pt x="1429" y="1994"/>
                    <a:pt x="2006" y="1944"/>
                    <a:pt x="2557" y="1969"/>
                  </a:cubicBezTo>
                  <a:cubicBezTo>
                    <a:pt x="3058" y="1944"/>
                    <a:pt x="3560" y="1944"/>
                    <a:pt x="4036" y="1894"/>
                  </a:cubicBezTo>
                  <a:cubicBezTo>
                    <a:pt x="4487" y="1844"/>
                    <a:pt x="4888" y="1368"/>
                    <a:pt x="4913" y="967"/>
                  </a:cubicBezTo>
                  <a:cubicBezTo>
                    <a:pt x="4938" y="415"/>
                    <a:pt x="4537" y="265"/>
                    <a:pt x="4111" y="190"/>
                  </a:cubicBezTo>
                  <a:cubicBezTo>
                    <a:pt x="3495" y="54"/>
                    <a:pt x="2878" y="0"/>
                    <a:pt x="226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rot="3048211">
            <a:off x="935422" y="2951236"/>
            <a:ext cx="504628" cy="795602"/>
            <a:chOff x="2083475" y="1334350"/>
            <a:chExt cx="263175" cy="414925"/>
          </a:xfrm>
        </p:grpSpPr>
        <p:sp>
          <p:nvSpPr>
            <p:cNvPr id="37" name="Google Shape;37;p2"/>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185056" y="1037589"/>
            <a:ext cx="430862" cy="343037"/>
            <a:chOff x="1376700" y="1639725"/>
            <a:chExt cx="275100" cy="219025"/>
          </a:xfrm>
        </p:grpSpPr>
        <p:sp>
          <p:nvSpPr>
            <p:cNvPr id="40" name="Google Shape;40;p2"/>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2"/>
          <p:cNvSpPr/>
          <p:nvPr/>
        </p:nvSpPr>
        <p:spPr>
          <a:xfrm>
            <a:off x="7771715" y="163077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2"/>
          <p:cNvGrpSpPr/>
          <p:nvPr/>
        </p:nvGrpSpPr>
        <p:grpSpPr>
          <a:xfrm rot="1795654">
            <a:off x="487156" y="1423215"/>
            <a:ext cx="580501" cy="1606435"/>
            <a:chOff x="1806525" y="1557050"/>
            <a:chExt cx="276350" cy="764750"/>
          </a:xfrm>
        </p:grpSpPr>
        <p:sp>
          <p:nvSpPr>
            <p:cNvPr id="44" name="Google Shape;44;p2"/>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2"/>
          <p:cNvGrpSpPr/>
          <p:nvPr/>
        </p:nvGrpSpPr>
        <p:grpSpPr>
          <a:xfrm>
            <a:off x="8151088" y="4110765"/>
            <a:ext cx="902327" cy="488286"/>
            <a:chOff x="4936850" y="4568865"/>
            <a:chExt cx="902327" cy="488286"/>
          </a:xfrm>
        </p:grpSpPr>
        <p:sp>
          <p:nvSpPr>
            <p:cNvPr id="54" name="Google Shape;54;p2"/>
            <p:cNvSpPr/>
            <p:nvPr/>
          </p:nvSpPr>
          <p:spPr>
            <a:xfrm>
              <a:off x="4974926" y="4959493"/>
              <a:ext cx="44127" cy="42943"/>
            </a:xfrm>
            <a:custGeom>
              <a:rect b="b" l="l" r="r" t="t"/>
              <a:pathLst>
                <a:path extrusionOk="0" h="653" w="671">
                  <a:moveTo>
                    <a:pt x="1" y="1"/>
                  </a:moveTo>
                  <a:cubicBezTo>
                    <a:pt x="99" y="295"/>
                    <a:pt x="358" y="509"/>
                    <a:pt x="670" y="652"/>
                  </a:cubicBezTo>
                  <a:cubicBezTo>
                    <a:pt x="429" y="465"/>
                    <a:pt x="197" y="242"/>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38560" y="4568865"/>
              <a:ext cx="772118" cy="279819"/>
            </a:xfrm>
            <a:custGeom>
              <a:rect b="b" l="l" r="r" t="t"/>
              <a:pathLst>
                <a:path extrusionOk="0" h="4255" w="11741">
                  <a:moveTo>
                    <a:pt x="8871" y="0"/>
                  </a:moveTo>
                  <a:cubicBezTo>
                    <a:pt x="8173" y="0"/>
                    <a:pt x="7474" y="84"/>
                    <a:pt x="6834" y="178"/>
                  </a:cubicBezTo>
                  <a:cubicBezTo>
                    <a:pt x="4854" y="472"/>
                    <a:pt x="2936" y="1097"/>
                    <a:pt x="1223" y="2140"/>
                  </a:cubicBezTo>
                  <a:cubicBezTo>
                    <a:pt x="563" y="2533"/>
                    <a:pt x="108" y="3104"/>
                    <a:pt x="10" y="3871"/>
                  </a:cubicBezTo>
                  <a:cubicBezTo>
                    <a:pt x="1" y="4005"/>
                    <a:pt x="1" y="4130"/>
                    <a:pt x="28" y="4255"/>
                  </a:cubicBezTo>
                  <a:cubicBezTo>
                    <a:pt x="153" y="3702"/>
                    <a:pt x="590" y="3256"/>
                    <a:pt x="1125" y="2952"/>
                  </a:cubicBezTo>
                  <a:cubicBezTo>
                    <a:pt x="2142" y="2372"/>
                    <a:pt x="3293" y="2087"/>
                    <a:pt x="4417" y="1819"/>
                  </a:cubicBezTo>
                  <a:cubicBezTo>
                    <a:pt x="5407" y="1570"/>
                    <a:pt x="6433" y="1418"/>
                    <a:pt x="7441" y="1293"/>
                  </a:cubicBezTo>
                  <a:cubicBezTo>
                    <a:pt x="8360" y="1168"/>
                    <a:pt x="9243" y="963"/>
                    <a:pt x="10153" y="820"/>
                  </a:cubicBezTo>
                  <a:cubicBezTo>
                    <a:pt x="10492" y="765"/>
                    <a:pt x="10828" y="731"/>
                    <a:pt x="11151" y="731"/>
                  </a:cubicBezTo>
                  <a:cubicBezTo>
                    <a:pt x="11354" y="731"/>
                    <a:pt x="11551" y="745"/>
                    <a:pt x="11741" y="776"/>
                  </a:cubicBezTo>
                  <a:cubicBezTo>
                    <a:pt x="10918" y="181"/>
                    <a:pt x="9896" y="0"/>
                    <a:pt x="88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936850" y="4616871"/>
              <a:ext cx="902327" cy="440280"/>
            </a:xfrm>
            <a:custGeom>
              <a:rect b="b" l="l" r="r" t="t"/>
              <a:pathLst>
                <a:path extrusionOk="0" h="6695" w="13721">
                  <a:moveTo>
                    <a:pt x="11278" y="309"/>
                  </a:moveTo>
                  <a:cubicBezTo>
                    <a:pt x="11753" y="309"/>
                    <a:pt x="12136" y="428"/>
                    <a:pt x="12436" y="661"/>
                  </a:cubicBezTo>
                  <a:cubicBezTo>
                    <a:pt x="12802" y="938"/>
                    <a:pt x="13043" y="1375"/>
                    <a:pt x="13168" y="1955"/>
                  </a:cubicBezTo>
                  <a:cubicBezTo>
                    <a:pt x="13578" y="3766"/>
                    <a:pt x="11633" y="4729"/>
                    <a:pt x="10215" y="5166"/>
                  </a:cubicBezTo>
                  <a:cubicBezTo>
                    <a:pt x="8930" y="5568"/>
                    <a:pt x="7592" y="5701"/>
                    <a:pt x="6281" y="5996"/>
                  </a:cubicBezTo>
                  <a:cubicBezTo>
                    <a:pt x="5527" y="6170"/>
                    <a:pt x="4732" y="6362"/>
                    <a:pt x="3952" y="6362"/>
                  </a:cubicBezTo>
                  <a:cubicBezTo>
                    <a:pt x="3494" y="6362"/>
                    <a:pt x="3041" y="6296"/>
                    <a:pt x="2605" y="6121"/>
                  </a:cubicBezTo>
                  <a:cubicBezTo>
                    <a:pt x="2578" y="6103"/>
                    <a:pt x="2543" y="6085"/>
                    <a:pt x="2498" y="6076"/>
                  </a:cubicBezTo>
                  <a:lnTo>
                    <a:pt x="2489" y="6076"/>
                  </a:lnTo>
                  <a:cubicBezTo>
                    <a:pt x="2480" y="6076"/>
                    <a:pt x="2480" y="6067"/>
                    <a:pt x="2471" y="6067"/>
                  </a:cubicBezTo>
                  <a:cubicBezTo>
                    <a:pt x="2444" y="6058"/>
                    <a:pt x="2427" y="6049"/>
                    <a:pt x="2400" y="6040"/>
                  </a:cubicBezTo>
                  <a:cubicBezTo>
                    <a:pt x="2375" y="6026"/>
                    <a:pt x="2351" y="6019"/>
                    <a:pt x="2328" y="6019"/>
                  </a:cubicBezTo>
                  <a:cubicBezTo>
                    <a:pt x="2309" y="6019"/>
                    <a:pt x="2291" y="6024"/>
                    <a:pt x="2275" y="6032"/>
                  </a:cubicBezTo>
                  <a:cubicBezTo>
                    <a:pt x="1365" y="5773"/>
                    <a:pt x="348" y="4658"/>
                    <a:pt x="339" y="3757"/>
                  </a:cubicBezTo>
                  <a:cubicBezTo>
                    <a:pt x="330" y="2820"/>
                    <a:pt x="1659" y="2303"/>
                    <a:pt x="2364" y="2035"/>
                  </a:cubicBezTo>
                  <a:cubicBezTo>
                    <a:pt x="4487" y="1232"/>
                    <a:pt x="6744" y="1116"/>
                    <a:pt x="8948" y="688"/>
                  </a:cubicBezTo>
                  <a:cubicBezTo>
                    <a:pt x="9635" y="554"/>
                    <a:pt x="10304" y="385"/>
                    <a:pt x="11000" y="322"/>
                  </a:cubicBezTo>
                  <a:cubicBezTo>
                    <a:pt x="11096" y="314"/>
                    <a:pt x="11189" y="309"/>
                    <a:pt x="11278" y="309"/>
                  </a:cubicBezTo>
                  <a:close/>
                  <a:moveTo>
                    <a:pt x="11177" y="1"/>
                  </a:moveTo>
                  <a:cubicBezTo>
                    <a:pt x="10854" y="1"/>
                    <a:pt x="10518" y="35"/>
                    <a:pt x="10179" y="90"/>
                  </a:cubicBezTo>
                  <a:cubicBezTo>
                    <a:pt x="9269" y="233"/>
                    <a:pt x="8386" y="438"/>
                    <a:pt x="7467" y="563"/>
                  </a:cubicBezTo>
                  <a:cubicBezTo>
                    <a:pt x="6459" y="688"/>
                    <a:pt x="5433" y="840"/>
                    <a:pt x="4443" y="1080"/>
                  </a:cubicBezTo>
                  <a:cubicBezTo>
                    <a:pt x="3319" y="1357"/>
                    <a:pt x="2168" y="1642"/>
                    <a:pt x="1151" y="2222"/>
                  </a:cubicBezTo>
                  <a:cubicBezTo>
                    <a:pt x="616" y="2526"/>
                    <a:pt x="179" y="2972"/>
                    <a:pt x="54" y="3525"/>
                  </a:cubicBezTo>
                  <a:cubicBezTo>
                    <a:pt x="0" y="3739"/>
                    <a:pt x="0" y="3971"/>
                    <a:pt x="54" y="4212"/>
                  </a:cubicBezTo>
                  <a:cubicBezTo>
                    <a:pt x="134" y="4551"/>
                    <a:pt x="321" y="4899"/>
                    <a:pt x="580" y="5211"/>
                  </a:cubicBezTo>
                  <a:cubicBezTo>
                    <a:pt x="776" y="5452"/>
                    <a:pt x="1008" y="5675"/>
                    <a:pt x="1249" y="5862"/>
                  </a:cubicBezTo>
                  <a:cubicBezTo>
                    <a:pt x="1615" y="6130"/>
                    <a:pt x="2007" y="6335"/>
                    <a:pt x="2382" y="6397"/>
                  </a:cubicBezTo>
                  <a:cubicBezTo>
                    <a:pt x="2893" y="6614"/>
                    <a:pt x="3420" y="6695"/>
                    <a:pt x="3953" y="6695"/>
                  </a:cubicBezTo>
                  <a:cubicBezTo>
                    <a:pt x="4760" y="6695"/>
                    <a:pt x="5580" y="6509"/>
                    <a:pt x="6370" y="6326"/>
                  </a:cubicBezTo>
                  <a:cubicBezTo>
                    <a:pt x="8118" y="5925"/>
                    <a:pt x="9938" y="5782"/>
                    <a:pt x="11580" y="5006"/>
                  </a:cubicBezTo>
                  <a:cubicBezTo>
                    <a:pt x="12882" y="4390"/>
                    <a:pt x="13721" y="3337"/>
                    <a:pt x="13498" y="1865"/>
                  </a:cubicBezTo>
                  <a:cubicBezTo>
                    <a:pt x="13328" y="697"/>
                    <a:pt x="12641" y="188"/>
                    <a:pt x="11767" y="46"/>
                  </a:cubicBezTo>
                  <a:cubicBezTo>
                    <a:pt x="11577" y="15"/>
                    <a:pt x="11380" y="1"/>
                    <a:pt x="1117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201412" y="4705387"/>
              <a:ext cx="352092" cy="284357"/>
            </a:xfrm>
            <a:custGeom>
              <a:rect b="b" l="l" r="r" t="t"/>
              <a:pathLst>
                <a:path extrusionOk="0" h="4324" w="5354">
                  <a:moveTo>
                    <a:pt x="4407" y="350"/>
                  </a:moveTo>
                  <a:cubicBezTo>
                    <a:pt x="4434" y="582"/>
                    <a:pt x="4470" y="805"/>
                    <a:pt x="4497" y="1028"/>
                  </a:cubicBezTo>
                  <a:cubicBezTo>
                    <a:pt x="4604" y="1768"/>
                    <a:pt x="4746" y="2500"/>
                    <a:pt x="4970" y="3214"/>
                  </a:cubicBezTo>
                  <a:cubicBezTo>
                    <a:pt x="4372" y="3428"/>
                    <a:pt x="3729" y="3481"/>
                    <a:pt x="3114" y="3606"/>
                  </a:cubicBezTo>
                  <a:cubicBezTo>
                    <a:pt x="2498" y="3731"/>
                    <a:pt x="1883" y="3847"/>
                    <a:pt x="1267" y="3981"/>
                  </a:cubicBezTo>
                  <a:cubicBezTo>
                    <a:pt x="1160" y="3517"/>
                    <a:pt x="946" y="3071"/>
                    <a:pt x="830" y="2598"/>
                  </a:cubicBezTo>
                  <a:cubicBezTo>
                    <a:pt x="759" y="2304"/>
                    <a:pt x="732" y="2000"/>
                    <a:pt x="661" y="1697"/>
                  </a:cubicBezTo>
                  <a:cubicBezTo>
                    <a:pt x="607" y="1474"/>
                    <a:pt x="429" y="1260"/>
                    <a:pt x="366" y="1037"/>
                  </a:cubicBezTo>
                  <a:cubicBezTo>
                    <a:pt x="1241" y="912"/>
                    <a:pt x="2115" y="734"/>
                    <a:pt x="2989" y="582"/>
                  </a:cubicBezTo>
                  <a:cubicBezTo>
                    <a:pt x="3462" y="493"/>
                    <a:pt x="3935" y="412"/>
                    <a:pt x="4407" y="350"/>
                  </a:cubicBezTo>
                  <a:close/>
                  <a:moveTo>
                    <a:pt x="4530" y="1"/>
                  </a:moveTo>
                  <a:cubicBezTo>
                    <a:pt x="4522" y="1"/>
                    <a:pt x="4514" y="1"/>
                    <a:pt x="4506" y="2"/>
                  </a:cubicBezTo>
                  <a:cubicBezTo>
                    <a:pt x="3051" y="172"/>
                    <a:pt x="1624" y="519"/>
                    <a:pt x="170" y="725"/>
                  </a:cubicBezTo>
                  <a:cubicBezTo>
                    <a:pt x="116" y="734"/>
                    <a:pt x="81" y="760"/>
                    <a:pt x="63" y="796"/>
                  </a:cubicBezTo>
                  <a:cubicBezTo>
                    <a:pt x="27" y="823"/>
                    <a:pt x="0" y="867"/>
                    <a:pt x="9" y="921"/>
                  </a:cubicBezTo>
                  <a:cubicBezTo>
                    <a:pt x="18" y="1081"/>
                    <a:pt x="54" y="1206"/>
                    <a:pt x="134" y="1340"/>
                  </a:cubicBezTo>
                  <a:cubicBezTo>
                    <a:pt x="134" y="1358"/>
                    <a:pt x="143" y="1367"/>
                    <a:pt x="152" y="1385"/>
                  </a:cubicBezTo>
                  <a:cubicBezTo>
                    <a:pt x="313" y="1688"/>
                    <a:pt x="384" y="1991"/>
                    <a:pt x="447" y="2321"/>
                  </a:cubicBezTo>
                  <a:cubicBezTo>
                    <a:pt x="500" y="2616"/>
                    <a:pt x="554" y="2901"/>
                    <a:pt x="625" y="3196"/>
                  </a:cubicBezTo>
                  <a:cubicBezTo>
                    <a:pt x="705" y="3535"/>
                    <a:pt x="902" y="3847"/>
                    <a:pt x="964" y="4195"/>
                  </a:cubicBezTo>
                  <a:cubicBezTo>
                    <a:pt x="983" y="4280"/>
                    <a:pt x="1046" y="4317"/>
                    <a:pt x="1113" y="4317"/>
                  </a:cubicBezTo>
                  <a:cubicBezTo>
                    <a:pt x="1137" y="4317"/>
                    <a:pt x="1163" y="4312"/>
                    <a:pt x="1187" y="4302"/>
                  </a:cubicBezTo>
                  <a:cubicBezTo>
                    <a:pt x="1207" y="4315"/>
                    <a:pt x="1231" y="4323"/>
                    <a:pt x="1260" y="4323"/>
                  </a:cubicBezTo>
                  <a:cubicBezTo>
                    <a:pt x="1271" y="4323"/>
                    <a:pt x="1282" y="4322"/>
                    <a:pt x="1294" y="4320"/>
                  </a:cubicBezTo>
                  <a:cubicBezTo>
                    <a:pt x="2008" y="4168"/>
                    <a:pt x="2721" y="4034"/>
                    <a:pt x="3435" y="3892"/>
                  </a:cubicBezTo>
                  <a:cubicBezTo>
                    <a:pt x="4042" y="3767"/>
                    <a:pt x="4648" y="3704"/>
                    <a:pt x="5219" y="3481"/>
                  </a:cubicBezTo>
                  <a:cubicBezTo>
                    <a:pt x="5264" y="3463"/>
                    <a:pt x="5291" y="3437"/>
                    <a:pt x="5300" y="3410"/>
                  </a:cubicBezTo>
                  <a:cubicBezTo>
                    <a:pt x="5335" y="3374"/>
                    <a:pt x="5353" y="3321"/>
                    <a:pt x="5335" y="3258"/>
                  </a:cubicBezTo>
                  <a:cubicBezTo>
                    <a:pt x="5112" y="2589"/>
                    <a:pt x="4970" y="1902"/>
                    <a:pt x="4862" y="1206"/>
                  </a:cubicBezTo>
                  <a:cubicBezTo>
                    <a:pt x="4818" y="912"/>
                    <a:pt x="4782" y="609"/>
                    <a:pt x="4746" y="314"/>
                  </a:cubicBezTo>
                  <a:cubicBezTo>
                    <a:pt x="4746" y="279"/>
                    <a:pt x="4729" y="252"/>
                    <a:pt x="4711" y="225"/>
                  </a:cubicBezTo>
                  <a:cubicBezTo>
                    <a:pt x="4736" y="133"/>
                    <a:pt x="4658" y="1"/>
                    <a:pt x="453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192271" y="4961532"/>
              <a:ext cx="33276" cy="24661"/>
            </a:xfrm>
            <a:custGeom>
              <a:rect b="b" l="l" r="r" t="t"/>
              <a:pathLst>
                <a:path extrusionOk="0" h="375" w="506">
                  <a:moveTo>
                    <a:pt x="259" y="1"/>
                  </a:moveTo>
                  <a:cubicBezTo>
                    <a:pt x="141" y="1"/>
                    <a:pt x="1" y="172"/>
                    <a:pt x="95" y="273"/>
                  </a:cubicBezTo>
                  <a:cubicBezTo>
                    <a:pt x="166" y="345"/>
                    <a:pt x="238" y="375"/>
                    <a:pt x="297" y="375"/>
                  </a:cubicBezTo>
                  <a:cubicBezTo>
                    <a:pt x="436" y="375"/>
                    <a:pt x="505" y="208"/>
                    <a:pt x="336" y="32"/>
                  </a:cubicBezTo>
                  <a:cubicBezTo>
                    <a:pt x="314" y="10"/>
                    <a:pt x="287"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126377" y="4954363"/>
              <a:ext cx="33144" cy="24529"/>
            </a:xfrm>
            <a:custGeom>
              <a:rect b="b" l="l" r="r" t="t"/>
              <a:pathLst>
                <a:path extrusionOk="0" h="373" w="504">
                  <a:moveTo>
                    <a:pt x="207" y="0"/>
                  </a:moveTo>
                  <a:cubicBezTo>
                    <a:pt x="68" y="0"/>
                    <a:pt x="0" y="169"/>
                    <a:pt x="169" y="338"/>
                  </a:cubicBezTo>
                  <a:cubicBezTo>
                    <a:pt x="192" y="362"/>
                    <a:pt x="220" y="373"/>
                    <a:pt x="248" y="373"/>
                  </a:cubicBezTo>
                  <a:cubicBezTo>
                    <a:pt x="366" y="373"/>
                    <a:pt x="503" y="199"/>
                    <a:pt x="410" y="106"/>
                  </a:cubicBezTo>
                  <a:cubicBezTo>
                    <a:pt x="338" y="31"/>
                    <a:pt x="266" y="0"/>
                    <a:pt x="2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057984" y="4936082"/>
              <a:ext cx="33407" cy="24792"/>
            </a:xfrm>
            <a:custGeom>
              <a:rect b="b" l="l" r="r" t="t"/>
              <a:pathLst>
                <a:path extrusionOk="0" h="377" w="508">
                  <a:moveTo>
                    <a:pt x="260" y="1"/>
                  </a:moveTo>
                  <a:cubicBezTo>
                    <a:pt x="138" y="1"/>
                    <a:pt x="1" y="176"/>
                    <a:pt x="94" y="277"/>
                  </a:cubicBezTo>
                  <a:cubicBezTo>
                    <a:pt x="165" y="347"/>
                    <a:pt x="235" y="376"/>
                    <a:pt x="294" y="376"/>
                  </a:cubicBezTo>
                  <a:cubicBezTo>
                    <a:pt x="435" y="376"/>
                    <a:pt x="508" y="206"/>
                    <a:pt x="344" y="36"/>
                  </a:cubicBezTo>
                  <a:cubicBezTo>
                    <a:pt x="319" y="11"/>
                    <a:pt x="290" y="1"/>
                    <a:pt x="26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144527" y="4905305"/>
              <a:ext cx="33605" cy="24332"/>
            </a:xfrm>
            <a:custGeom>
              <a:rect b="b" l="l" r="r" t="t"/>
              <a:pathLst>
                <a:path extrusionOk="0" h="370" w="511">
                  <a:moveTo>
                    <a:pt x="212" y="1"/>
                  </a:moveTo>
                  <a:cubicBezTo>
                    <a:pt x="73" y="1"/>
                    <a:pt x="1" y="165"/>
                    <a:pt x="170" y="334"/>
                  </a:cubicBezTo>
                  <a:cubicBezTo>
                    <a:pt x="192" y="359"/>
                    <a:pt x="220" y="369"/>
                    <a:pt x="250" y="369"/>
                  </a:cubicBezTo>
                  <a:cubicBezTo>
                    <a:pt x="369" y="369"/>
                    <a:pt x="511" y="195"/>
                    <a:pt x="411" y="102"/>
                  </a:cubicBezTo>
                  <a:cubicBezTo>
                    <a:pt x="341" y="30"/>
                    <a:pt x="270" y="1"/>
                    <a:pt x="2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169188" y="4850196"/>
              <a:ext cx="29330" cy="24595"/>
            </a:xfrm>
            <a:custGeom>
              <a:rect b="b" l="l" r="r" t="t"/>
              <a:pathLst>
                <a:path extrusionOk="0" h="374" w="446">
                  <a:moveTo>
                    <a:pt x="208" y="0"/>
                  </a:moveTo>
                  <a:cubicBezTo>
                    <a:pt x="69" y="0"/>
                    <a:pt x="0" y="167"/>
                    <a:pt x="169" y="343"/>
                  </a:cubicBezTo>
                  <a:cubicBezTo>
                    <a:pt x="191" y="364"/>
                    <a:pt x="218" y="374"/>
                    <a:pt x="245" y="374"/>
                  </a:cubicBezTo>
                  <a:cubicBezTo>
                    <a:pt x="319" y="374"/>
                    <a:pt x="402" y="307"/>
                    <a:pt x="428" y="235"/>
                  </a:cubicBezTo>
                  <a:cubicBezTo>
                    <a:pt x="446" y="200"/>
                    <a:pt x="446" y="164"/>
                    <a:pt x="437" y="137"/>
                  </a:cubicBezTo>
                  <a:cubicBezTo>
                    <a:pt x="428" y="119"/>
                    <a:pt x="419" y="111"/>
                    <a:pt x="410" y="102"/>
                  </a:cubicBezTo>
                  <a:cubicBezTo>
                    <a:pt x="339" y="30"/>
                    <a:pt x="267" y="0"/>
                    <a:pt x="2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130323" y="4794166"/>
              <a:ext cx="33276" cy="24595"/>
            </a:xfrm>
            <a:custGeom>
              <a:rect b="b" l="l" r="r" t="t"/>
              <a:pathLst>
                <a:path extrusionOk="0" h="374" w="506">
                  <a:moveTo>
                    <a:pt x="209" y="1"/>
                  </a:moveTo>
                  <a:cubicBezTo>
                    <a:pt x="70" y="1"/>
                    <a:pt x="0" y="169"/>
                    <a:pt x="163" y="338"/>
                  </a:cubicBezTo>
                  <a:cubicBezTo>
                    <a:pt x="187" y="363"/>
                    <a:pt x="216" y="373"/>
                    <a:pt x="246" y="373"/>
                  </a:cubicBezTo>
                  <a:cubicBezTo>
                    <a:pt x="368" y="373"/>
                    <a:pt x="506" y="199"/>
                    <a:pt x="412" y="106"/>
                  </a:cubicBezTo>
                  <a:cubicBezTo>
                    <a:pt x="340"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116052" y="4879789"/>
              <a:ext cx="33342" cy="24266"/>
            </a:xfrm>
            <a:custGeom>
              <a:rect b="b" l="l" r="r" t="t"/>
              <a:pathLst>
                <a:path extrusionOk="0" h="369" w="507">
                  <a:moveTo>
                    <a:pt x="260" y="0"/>
                  </a:moveTo>
                  <a:cubicBezTo>
                    <a:pt x="138" y="0"/>
                    <a:pt x="1" y="174"/>
                    <a:pt x="94" y="267"/>
                  </a:cubicBezTo>
                  <a:cubicBezTo>
                    <a:pt x="166" y="339"/>
                    <a:pt x="238" y="369"/>
                    <a:pt x="297" y="369"/>
                  </a:cubicBezTo>
                  <a:cubicBezTo>
                    <a:pt x="437" y="369"/>
                    <a:pt x="507" y="204"/>
                    <a:pt x="344"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050553" y="4896756"/>
              <a:ext cx="33539" cy="24332"/>
            </a:xfrm>
            <a:custGeom>
              <a:rect b="b" l="l" r="r" t="t"/>
              <a:pathLst>
                <a:path extrusionOk="0" h="370" w="510">
                  <a:moveTo>
                    <a:pt x="259" y="0"/>
                  </a:moveTo>
                  <a:cubicBezTo>
                    <a:pt x="139" y="0"/>
                    <a:pt x="0" y="168"/>
                    <a:pt x="100" y="268"/>
                  </a:cubicBezTo>
                  <a:cubicBezTo>
                    <a:pt x="169" y="340"/>
                    <a:pt x="240" y="370"/>
                    <a:pt x="299" y="370"/>
                  </a:cubicBezTo>
                  <a:cubicBezTo>
                    <a:pt x="437" y="370"/>
                    <a:pt x="510" y="205"/>
                    <a:pt x="341" y="36"/>
                  </a:cubicBezTo>
                  <a:cubicBezTo>
                    <a:pt x="317" y="11"/>
                    <a:pt x="289" y="0"/>
                    <a:pt x="25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077516" y="4828429"/>
              <a:ext cx="33670" cy="24661"/>
            </a:xfrm>
            <a:custGeom>
              <a:rect b="b" l="l" r="r" t="t"/>
              <a:pathLst>
                <a:path extrusionOk="0" h="375" w="512">
                  <a:moveTo>
                    <a:pt x="257" y="1"/>
                  </a:moveTo>
                  <a:cubicBezTo>
                    <a:pt x="124" y="1"/>
                    <a:pt x="0" y="172"/>
                    <a:pt x="118" y="290"/>
                  </a:cubicBezTo>
                  <a:lnTo>
                    <a:pt x="154" y="326"/>
                  </a:lnTo>
                  <a:cubicBezTo>
                    <a:pt x="188" y="360"/>
                    <a:pt x="228" y="375"/>
                    <a:pt x="266" y="375"/>
                  </a:cubicBezTo>
                  <a:cubicBezTo>
                    <a:pt x="395" y="375"/>
                    <a:pt x="512" y="209"/>
                    <a:pt x="395" y="85"/>
                  </a:cubicBezTo>
                  <a:lnTo>
                    <a:pt x="368" y="49"/>
                  </a:lnTo>
                  <a:cubicBezTo>
                    <a:pt x="334" y="15"/>
                    <a:pt x="295" y="1"/>
                    <a:pt x="2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014844" y="4860126"/>
              <a:ext cx="33210" cy="24661"/>
            </a:xfrm>
            <a:custGeom>
              <a:rect b="b" l="l" r="r" t="t"/>
              <a:pathLst>
                <a:path extrusionOk="0" h="375" w="505">
                  <a:moveTo>
                    <a:pt x="209" y="1"/>
                  </a:moveTo>
                  <a:cubicBezTo>
                    <a:pt x="69" y="1"/>
                    <a:pt x="1" y="168"/>
                    <a:pt x="170" y="343"/>
                  </a:cubicBezTo>
                  <a:cubicBezTo>
                    <a:pt x="192" y="365"/>
                    <a:pt x="219" y="375"/>
                    <a:pt x="247" y="375"/>
                  </a:cubicBezTo>
                  <a:cubicBezTo>
                    <a:pt x="365" y="375"/>
                    <a:pt x="505" y="203"/>
                    <a:pt x="411" y="102"/>
                  </a:cubicBezTo>
                  <a:cubicBezTo>
                    <a:pt x="339"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030693" y="4796468"/>
              <a:ext cx="33539" cy="24398"/>
            </a:xfrm>
            <a:custGeom>
              <a:rect b="b" l="l" r="r" t="t"/>
              <a:pathLst>
                <a:path extrusionOk="0" h="371" w="510">
                  <a:moveTo>
                    <a:pt x="243" y="0"/>
                  </a:moveTo>
                  <a:cubicBezTo>
                    <a:pt x="115" y="0"/>
                    <a:pt x="0" y="169"/>
                    <a:pt x="116" y="285"/>
                  </a:cubicBezTo>
                  <a:lnTo>
                    <a:pt x="143" y="321"/>
                  </a:lnTo>
                  <a:cubicBezTo>
                    <a:pt x="180" y="356"/>
                    <a:pt x="221" y="370"/>
                    <a:pt x="260" y="370"/>
                  </a:cubicBezTo>
                  <a:cubicBezTo>
                    <a:pt x="393" y="370"/>
                    <a:pt x="510" y="204"/>
                    <a:pt x="393" y="80"/>
                  </a:cubicBezTo>
                  <a:lnTo>
                    <a:pt x="357" y="53"/>
                  </a:lnTo>
                  <a:cubicBezTo>
                    <a:pt x="322" y="16"/>
                    <a:pt x="282" y="0"/>
                    <a:pt x="24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575665" y="4906620"/>
              <a:ext cx="33736" cy="24529"/>
            </a:xfrm>
            <a:custGeom>
              <a:rect b="b" l="l" r="r" t="t"/>
              <a:pathLst>
                <a:path extrusionOk="0" h="373" w="513">
                  <a:moveTo>
                    <a:pt x="216" y="0"/>
                  </a:moveTo>
                  <a:cubicBezTo>
                    <a:pt x="75" y="0"/>
                    <a:pt x="0" y="171"/>
                    <a:pt x="171" y="341"/>
                  </a:cubicBezTo>
                  <a:cubicBezTo>
                    <a:pt x="193" y="363"/>
                    <a:pt x="220" y="372"/>
                    <a:pt x="248" y="372"/>
                  </a:cubicBezTo>
                  <a:cubicBezTo>
                    <a:pt x="368" y="372"/>
                    <a:pt x="513" y="201"/>
                    <a:pt x="411" y="100"/>
                  </a:cubicBezTo>
                  <a:cubicBezTo>
                    <a:pt x="344" y="30"/>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5572180" y="4838688"/>
              <a:ext cx="31632" cy="22293"/>
            </a:xfrm>
            <a:custGeom>
              <a:rect b="b" l="l" r="r" t="t"/>
              <a:pathLst>
                <a:path extrusionOk="0" h="339" w="481">
                  <a:moveTo>
                    <a:pt x="243" y="1"/>
                  </a:moveTo>
                  <a:cubicBezTo>
                    <a:pt x="115" y="1"/>
                    <a:pt x="0" y="169"/>
                    <a:pt x="117" y="286"/>
                  </a:cubicBezTo>
                  <a:cubicBezTo>
                    <a:pt x="152" y="323"/>
                    <a:pt x="193" y="339"/>
                    <a:pt x="232" y="339"/>
                  </a:cubicBezTo>
                  <a:cubicBezTo>
                    <a:pt x="362" y="339"/>
                    <a:pt x="481" y="170"/>
                    <a:pt x="357"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5628801" y="4864138"/>
              <a:ext cx="33210" cy="24661"/>
            </a:xfrm>
            <a:custGeom>
              <a:rect b="b" l="l" r="r" t="t"/>
              <a:pathLst>
                <a:path extrusionOk="0" h="375" w="505">
                  <a:moveTo>
                    <a:pt x="259" y="1"/>
                  </a:moveTo>
                  <a:cubicBezTo>
                    <a:pt x="140" y="1"/>
                    <a:pt x="0" y="172"/>
                    <a:pt x="94" y="273"/>
                  </a:cubicBezTo>
                  <a:cubicBezTo>
                    <a:pt x="166" y="345"/>
                    <a:pt x="237" y="375"/>
                    <a:pt x="296" y="375"/>
                  </a:cubicBezTo>
                  <a:cubicBezTo>
                    <a:pt x="436" y="375"/>
                    <a:pt x="504" y="208"/>
                    <a:pt x="335" y="32"/>
                  </a:cubicBezTo>
                  <a:cubicBezTo>
                    <a:pt x="313" y="10"/>
                    <a:pt x="286"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5638468" y="4814421"/>
              <a:ext cx="33210" cy="24595"/>
            </a:xfrm>
            <a:custGeom>
              <a:rect b="b" l="l" r="r" t="t"/>
              <a:pathLst>
                <a:path extrusionOk="0" h="374" w="505">
                  <a:moveTo>
                    <a:pt x="209" y="0"/>
                  </a:moveTo>
                  <a:cubicBezTo>
                    <a:pt x="70" y="0"/>
                    <a:pt x="1" y="167"/>
                    <a:pt x="170" y="342"/>
                  </a:cubicBezTo>
                  <a:cubicBezTo>
                    <a:pt x="192" y="364"/>
                    <a:pt x="219" y="374"/>
                    <a:pt x="247" y="374"/>
                  </a:cubicBezTo>
                  <a:cubicBezTo>
                    <a:pt x="365" y="374"/>
                    <a:pt x="505" y="203"/>
                    <a:pt x="411" y="101"/>
                  </a:cubicBezTo>
                  <a:cubicBezTo>
                    <a:pt x="339" y="30"/>
                    <a:pt x="268"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690684" y="4832243"/>
              <a:ext cx="31763" cy="22293"/>
            </a:xfrm>
            <a:custGeom>
              <a:rect b="b" l="l" r="r" t="t"/>
              <a:pathLst>
                <a:path extrusionOk="0" h="339" w="483">
                  <a:moveTo>
                    <a:pt x="251" y="0"/>
                  </a:moveTo>
                  <a:cubicBezTo>
                    <a:pt x="120" y="0"/>
                    <a:pt x="0" y="169"/>
                    <a:pt x="117" y="285"/>
                  </a:cubicBezTo>
                  <a:cubicBezTo>
                    <a:pt x="154" y="323"/>
                    <a:pt x="196" y="339"/>
                    <a:pt x="236" y="339"/>
                  </a:cubicBezTo>
                  <a:cubicBezTo>
                    <a:pt x="368" y="339"/>
                    <a:pt x="483" y="170"/>
                    <a:pt x="366" y="53"/>
                  </a:cubicBezTo>
                  <a:cubicBezTo>
                    <a:pt x="331" y="16"/>
                    <a:pt x="290" y="0"/>
                    <a:pt x="25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5743425" y="4774043"/>
              <a:ext cx="29462" cy="24792"/>
            </a:xfrm>
            <a:custGeom>
              <a:rect b="b" l="l" r="r" t="t"/>
              <a:pathLst>
                <a:path extrusionOk="0" h="377" w="448">
                  <a:moveTo>
                    <a:pt x="216" y="0"/>
                  </a:moveTo>
                  <a:cubicBezTo>
                    <a:pt x="76" y="0"/>
                    <a:pt x="1" y="170"/>
                    <a:pt x="171" y="341"/>
                  </a:cubicBezTo>
                  <a:cubicBezTo>
                    <a:pt x="198" y="376"/>
                    <a:pt x="242" y="376"/>
                    <a:pt x="278" y="376"/>
                  </a:cubicBezTo>
                  <a:cubicBezTo>
                    <a:pt x="349" y="359"/>
                    <a:pt x="430" y="287"/>
                    <a:pt x="439" y="207"/>
                  </a:cubicBezTo>
                  <a:cubicBezTo>
                    <a:pt x="448" y="171"/>
                    <a:pt x="448" y="136"/>
                    <a:pt x="412" y="100"/>
                  </a:cubicBezTo>
                  <a:cubicBezTo>
                    <a:pt x="344" y="29"/>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676479" y="4777134"/>
              <a:ext cx="33342" cy="24595"/>
            </a:xfrm>
            <a:custGeom>
              <a:rect b="b" l="l" r="r" t="t"/>
              <a:pathLst>
                <a:path extrusionOk="0" h="374" w="507">
                  <a:moveTo>
                    <a:pt x="209" y="1"/>
                  </a:moveTo>
                  <a:cubicBezTo>
                    <a:pt x="70" y="1"/>
                    <a:pt x="1" y="170"/>
                    <a:pt x="163" y="338"/>
                  </a:cubicBezTo>
                  <a:cubicBezTo>
                    <a:pt x="188" y="363"/>
                    <a:pt x="217" y="373"/>
                    <a:pt x="247" y="373"/>
                  </a:cubicBezTo>
                  <a:cubicBezTo>
                    <a:pt x="369" y="373"/>
                    <a:pt x="506" y="200"/>
                    <a:pt x="413" y="106"/>
                  </a:cubicBezTo>
                  <a:cubicBezTo>
                    <a:pt x="341" y="32"/>
                    <a:pt x="269"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5694235" y="4707689"/>
              <a:ext cx="25845" cy="26502"/>
            </a:xfrm>
            <a:custGeom>
              <a:rect b="b" l="l" r="r" t="t"/>
              <a:pathLst>
                <a:path extrusionOk="0" h="403" w="393">
                  <a:moveTo>
                    <a:pt x="178" y="1"/>
                  </a:moveTo>
                  <a:cubicBezTo>
                    <a:pt x="152" y="1"/>
                    <a:pt x="125" y="7"/>
                    <a:pt x="98" y="21"/>
                  </a:cubicBezTo>
                  <a:cubicBezTo>
                    <a:pt x="36" y="56"/>
                    <a:pt x="0" y="137"/>
                    <a:pt x="18" y="217"/>
                  </a:cubicBezTo>
                  <a:cubicBezTo>
                    <a:pt x="12" y="312"/>
                    <a:pt x="100" y="402"/>
                    <a:pt x="193" y="402"/>
                  </a:cubicBezTo>
                  <a:cubicBezTo>
                    <a:pt x="231" y="402"/>
                    <a:pt x="270" y="387"/>
                    <a:pt x="303" y="351"/>
                  </a:cubicBezTo>
                  <a:cubicBezTo>
                    <a:pt x="366" y="279"/>
                    <a:pt x="393" y="172"/>
                    <a:pt x="330" y="83"/>
                  </a:cubicBezTo>
                  <a:cubicBezTo>
                    <a:pt x="293" y="33"/>
                    <a:pt x="238" y="1"/>
                    <a:pt x="1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629656" y="4673229"/>
              <a:ext cx="31171" cy="22293"/>
            </a:xfrm>
            <a:custGeom>
              <a:rect b="b" l="l" r="r" t="t"/>
              <a:pathLst>
                <a:path extrusionOk="0" h="339" w="474">
                  <a:moveTo>
                    <a:pt x="243" y="1"/>
                  </a:moveTo>
                  <a:cubicBezTo>
                    <a:pt x="115" y="1"/>
                    <a:pt x="1" y="170"/>
                    <a:pt x="117" y="286"/>
                  </a:cubicBezTo>
                  <a:cubicBezTo>
                    <a:pt x="152" y="323"/>
                    <a:pt x="192" y="339"/>
                    <a:pt x="231" y="339"/>
                  </a:cubicBezTo>
                  <a:cubicBezTo>
                    <a:pt x="359" y="339"/>
                    <a:pt x="474" y="170"/>
                    <a:pt x="358"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626697" y="4754183"/>
              <a:ext cx="31237" cy="22359"/>
            </a:xfrm>
            <a:custGeom>
              <a:rect b="b" l="l" r="r" t="t"/>
              <a:pathLst>
                <a:path extrusionOk="0" h="340" w="475">
                  <a:moveTo>
                    <a:pt x="244" y="1"/>
                  </a:moveTo>
                  <a:cubicBezTo>
                    <a:pt x="115" y="1"/>
                    <a:pt x="1" y="170"/>
                    <a:pt x="117" y="286"/>
                  </a:cubicBezTo>
                  <a:cubicBezTo>
                    <a:pt x="153" y="323"/>
                    <a:pt x="193" y="339"/>
                    <a:pt x="232" y="339"/>
                  </a:cubicBezTo>
                  <a:cubicBezTo>
                    <a:pt x="360" y="339"/>
                    <a:pt x="474" y="170"/>
                    <a:pt x="358" y="54"/>
                  </a:cubicBezTo>
                  <a:cubicBezTo>
                    <a:pt x="323" y="17"/>
                    <a:pt x="282" y="1"/>
                    <a:pt x="244"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581452" y="4791799"/>
              <a:ext cx="33210" cy="24595"/>
            </a:xfrm>
            <a:custGeom>
              <a:rect b="b" l="l" r="r" t="t"/>
              <a:pathLst>
                <a:path extrusionOk="0" h="374" w="505">
                  <a:moveTo>
                    <a:pt x="206" y="1"/>
                  </a:moveTo>
                  <a:cubicBezTo>
                    <a:pt x="70" y="1"/>
                    <a:pt x="0" y="170"/>
                    <a:pt x="163" y="338"/>
                  </a:cubicBezTo>
                  <a:cubicBezTo>
                    <a:pt x="187" y="363"/>
                    <a:pt x="217" y="373"/>
                    <a:pt x="246" y="373"/>
                  </a:cubicBezTo>
                  <a:cubicBezTo>
                    <a:pt x="368" y="373"/>
                    <a:pt x="504" y="200"/>
                    <a:pt x="404" y="106"/>
                  </a:cubicBezTo>
                  <a:cubicBezTo>
                    <a:pt x="334" y="32"/>
                    <a:pt x="264" y="1"/>
                    <a:pt x="2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580203" y="4714791"/>
              <a:ext cx="33407" cy="24727"/>
            </a:xfrm>
            <a:custGeom>
              <a:rect b="b" l="l" r="r" t="t"/>
              <a:pathLst>
                <a:path extrusionOk="0" h="376" w="508">
                  <a:moveTo>
                    <a:pt x="214" y="0"/>
                  </a:moveTo>
                  <a:cubicBezTo>
                    <a:pt x="72" y="0"/>
                    <a:pt x="0" y="170"/>
                    <a:pt x="164" y="341"/>
                  </a:cubicBezTo>
                  <a:cubicBezTo>
                    <a:pt x="189" y="365"/>
                    <a:pt x="217" y="376"/>
                    <a:pt x="247" y="376"/>
                  </a:cubicBezTo>
                  <a:cubicBezTo>
                    <a:pt x="370" y="376"/>
                    <a:pt x="507" y="200"/>
                    <a:pt x="414" y="100"/>
                  </a:cubicBezTo>
                  <a:cubicBezTo>
                    <a:pt x="343" y="29"/>
                    <a:pt x="273" y="0"/>
                    <a:pt x="2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540351" y="4753920"/>
              <a:ext cx="33210" cy="24332"/>
            </a:xfrm>
            <a:custGeom>
              <a:rect b="b" l="l" r="r" t="t"/>
              <a:pathLst>
                <a:path extrusionOk="0" h="370" w="505">
                  <a:moveTo>
                    <a:pt x="207" y="1"/>
                  </a:moveTo>
                  <a:cubicBezTo>
                    <a:pt x="71" y="1"/>
                    <a:pt x="1" y="166"/>
                    <a:pt x="163" y="335"/>
                  </a:cubicBezTo>
                  <a:cubicBezTo>
                    <a:pt x="188" y="359"/>
                    <a:pt x="217" y="370"/>
                    <a:pt x="247" y="370"/>
                  </a:cubicBezTo>
                  <a:cubicBezTo>
                    <a:pt x="369" y="370"/>
                    <a:pt x="505" y="196"/>
                    <a:pt x="404" y="103"/>
                  </a:cubicBezTo>
                  <a:cubicBezTo>
                    <a:pt x="335" y="31"/>
                    <a:pt x="265" y="1"/>
                    <a:pt x="20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522069" y="4686777"/>
              <a:ext cx="33407" cy="24727"/>
            </a:xfrm>
            <a:custGeom>
              <a:rect b="b" l="l" r="r" t="t"/>
              <a:pathLst>
                <a:path extrusionOk="0" h="376" w="508">
                  <a:moveTo>
                    <a:pt x="260" y="0"/>
                  </a:moveTo>
                  <a:cubicBezTo>
                    <a:pt x="138" y="0"/>
                    <a:pt x="0" y="176"/>
                    <a:pt x="94" y="276"/>
                  </a:cubicBezTo>
                  <a:cubicBezTo>
                    <a:pt x="164" y="347"/>
                    <a:pt x="235" y="376"/>
                    <a:pt x="293" y="376"/>
                  </a:cubicBezTo>
                  <a:cubicBezTo>
                    <a:pt x="435" y="376"/>
                    <a:pt x="507" y="206"/>
                    <a:pt x="343"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2"/>
          <p:cNvGrpSpPr/>
          <p:nvPr/>
        </p:nvGrpSpPr>
        <p:grpSpPr>
          <a:xfrm rot="2700000">
            <a:off x="796154" y="-52238"/>
            <a:ext cx="722202" cy="971955"/>
            <a:chOff x="1510742" y="872255"/>
            <a:chExt cx="722209" cy="971965"/>
          </a:xfrm>
        </p:grpSpPr>
        <p:sp>
          <p:nvSpPr>
            <p:cNvPr id="84" name="Google Shape;84;p2"/>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2"/>
          <p:cNvGrpSpPr/>
          <p:nvPr/>
        </p:nvGrpSpPr>
        <p:grpSpPr>
          <a:xfrm rot="-7199276">
            <a:off x="7236120" y="-208715"/>
            <a:ext cx="382812" cy="1087745"/>
            <a:chOff x="2114525" y="3893292"/>
            <a:chExt cx="382825" cy="1087784"/>
          </a:xfrm>
        </p:grpSpPr>
        <p:sp>
          <p:nvSpPr>
            <p:cNvPr id="87" name="Google Shape;87;p2"/>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2"/>
          <p:cNvGrpSpPr/>
          <p:nvPr/>
        </p:nvGrpSpPr>
        <p:grpSpPr>
          <a:xfrm>
            <a:off x="1531150" y="3943066"/>
            <a:ext cx="400173" cy="396657"/>
            <a:chOff x="1609325" y="4271641"/>
            <a:chExt cx="400173" cy="396657"/>
          </a:xfrm>
        </p:grpSpPr>
        <p:sp>
          <p:nvSpPr>
            <p:cNvPr id="111" name="Google Shape;111;p2"/>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E5F3FF"/>
        </a:solidFill>
      </p:bgPr>
    </p:bg>
    <p:spTree>
      <p:nvGrpSpPr>
        <p:cNvPr id="1052" name="Shape 1052"/>
        <p:cNvGrpSpPr/>
        <p:nvPr/>
      </p:nvGrpSpPr>
      <p:grpSpPr>
        <a:xfrm>
          <a:off x="0" y="0"/>
          <a:ext cx="0" cy="0"/>
          <a:chOff x="0" y="0"/>
          <a:chExt cx="0" cy="0"/>
        </a:xfrm>
      </p:grpSpPr>
      <p:grpSp>
        <p:nvGrpSpPr>
          <p:cNvPr id="1053" name="Google Shape;1053;p11"/>
          <p:cNvGrpSpPr/>
          <p:nvPr/>
        </p:nvGrpSpPr>
        <p:grpSpPr>
          <a:xfrm rot="2485438">
            <a:off x="8264032" y="2365390"/>
            <a:ext cx="787434" cy="1152918"/>
            <a:chOff x="2012675" y="2373200"/>
            <a:chExt cx="469950" cy="688075"/>
          </a:xfrm>
        </p:grpSpPr>
        <p:sp>
          <p:nvSpPr>
            <p:cNvPr id="1054" name="Google Shape;1054;p11"/>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p11"/>
          <p:cNvSpPr/>
          <p:nvPr/>
        </p:nvSpPr>
        <p:spPr>
          <a:xfrm>
            <a:off x="6754475" y="180710"/>
            <a:ext cx="902325" cy="217354"/>
          </a:xfrm>
          <a:custGeom>
            <a:rect b="b" l="l" r="r" t="t"/>
            <a:pathLst>
              <a:path extrusionOk="0" h="5977" w="24813">
                <a:moveTo>
                  <a:pt x="10050" y="0"/>
                </a:moveTo>
                <a:cubicBezTo>
                  <a:pt x="9800" y="0"/>
                  <a:pt x="9749" y="276"/>
                  <a:pt x="9649" y="451"/>
                </a:cubicBezTo>
                <a:cubicBezTo>
                  <a:pt x="9348" y="928"/>
                  <a:pt x="9073" y="1404"/>
                  <a:pt x="8797" y="1880"/>
                </a:cubicBezTo>
                <a:cubicBezTo>
                  <a:pt x="8271" y="2732"/>
                  <a:pt x="7694" y="3559"/>
                  <a:pt x="7343" y="4487"/>
                </a:cubicBezTo>
                <a:cubicBezTo>
                  <a:pt x="7076" y="4487"/>
                  <a:pt x="6809" y="4498"/>
                  <a:pt x="6549" y="4498"/>
                </a:cubicBezTo>
                <a:cubicBezTo>
                  <a:pt x="6419" y="4498"/>
                  <a:pt x="6291" y="4495"/>
                  <a:pt x="6165" y="4487"/>
                </a:cubicBezTo>
                <a:cubicBezTo>
                  <a:pt x="4311" y="4386"/>
                  <a:pt x="2481" y="4261"/>
                  <a:pt x="627" y="4161"/>
                </a:cubicBezTo>
                <a:cubicBezTo>
                  <a:pt x="545" y="4161"/>
                  <a:pt x="443" y="4147"/>
                  <a:pt x="346" y="4147"/>
                </a:cubicBezTo>
                <a:cubicBezTo>
                  <a:pt x="177" y="4147"/>
                  <a:pt x="25" y="4188"/>
                  <a:pt x="25" y="4411"/>
                </a:cubicBezTo>
                <a:cubicBezTo>
                  <a:pt x="0" y="4712"/>
                  <a:pt x="376" y="4662"/>
                  <a:pt x="602" y="4687"/>
                </a:cubicBezTo>
                <a:cubicBezTo>
                  <a:pt x="2632" y="4963"/>
                  <a:pt x="4687" y="4938"/>
                  <a:pt x="6717" y="4988"/>
                </a:cubicBezTo>
                <a:cubicBezTo>
                  <a:pt x="7419" y="4988"/>
                  <a:pt x="7795" y="4712"/>
                  <a:pt x="8095" y="4161"/>
                </a:cubicBezTo>
                <a:cubicBezTo>
                  <a:pt x="8672" y="3108"/>
                  <a:pt x="9273" y="2055"/>
                  <a:pt x="9850" y="1003"/>
                </a:cubicBezTo>
                <a:cubicBezTo>
                  <a:pt x="9900" y="903"/>
                  <a:pt x="9900" y="777"/>
                  <a:pt x="10050" y="727"/>
                </a:cubicBezTo>
                <a:cubicBezTo>
                  <a:pt x="10125" y="903"/>
                  <a:pt x="10176" y="1028"/>
                  <a:pt x="10226" y="1178"/>
                </a:cubicBezTo>
                <a:cubicBezTo>
                  <a:pt x="10702" y="2657"/>
                  <a:pt x="11228" y="4136"/>
                  <a:pt x="11880" y="5539"/>
                </a:cubicBezTo>
                <a:cubicBezTo>
                  <a:pt x="11999" y="5832"/>
                  <a:pt x="12119" y="5976"/>
                  <a:pt x="12261" y="5976"/>
                </a:cubicBezTo>
                <a:cubicBezTo>
                  <a:pt x="12387" y="5976"/>
                  <a:pt x="12530" y="5863"/>
                  <a:pt x="12707" y="5639"/>
                </a:cubicBezTo>
                <a:cubicBezTo>
                  <a:pt x="12807" y="5514"/>
                  <a:pt x="12907" y="5364"/>
                  <a:pt x="13008" y="5238"/>
                </a:cubicBezTo>
                <a:cubicBezTo>
                  <a:pt x="13509" y="4537"/>
                  <a:pt x="13985" y="3810"/>
                  <a:pt x="14511" y="3058"/>
                </a:cubicBezTo>
                <a:cubicBezTo>
                  <a:pt x="14587" y="3258"/>
                  <a:pt x="14662" y="3409"/>
                  <a:pt x="14737" y="3584"/>
                </a:cubicBezTo>
                <a:cubicBezTo>
                  <a:pt x="15013" y="4211"/>
                  <a:pt x="15288" y="4837"/>
                  <a:pt x="15564" y="5464"/>
                </a:cubicBezTo>
                <a:cubicBezTo>
                  <a:pt x="15664" y="5665"/>
                  <a:pt x="15739" y="5890"/>
                  <a:pt x="15990" y="5890"/>
                </a:cubicBezTo>
                <a:cubicBezTo>
                  <a:pt x="16266" y="5890"/>
                  <a:pt x="16291" y="5639"/>
                  <a:pt x="16366" y="5489"/>
                </a:cubicBezTo>
                <a:cubicBezTo>
                  <a:pt x="16592" y="4988"/>
                  <a:pt x="16817" y="4462"/>
                  <a:pt x="17018" y="3985"/>
                </a:cubicBezTo>
                <a:cubicBezTo>
                  <a:pt x="17484" y="4006"/>
                  <a:pt x="17934" y="4042"/>
                  <a:pt x="18368" y="4042"/>
                </a:cubicBezTo>
                <a:cubicBezTo>
                  <a:pt x="18470" y="4042"/>
                  <a:pt x="18571" y="4040"/>
                  <a:pt x="18672" y="4035"/>
                </a:cubicBezTo>
                <a:cubicBezTo>
                  <a:pt x="20025" y="4010"/>
                  <a:pt x="21354" y="3935"/>
                  <a:pt x="22682" y="3860"/>
                </a:cubicBezTo>
                <a:cubicBezTo>
                  <a:pt x="23283" y="3835"/>
                  <a:pt x="23885" y="3785"/>
                  <a:pt x="24486" y="3710"/>
                </a:cubicBezTo>
                <a:cubicBezTo>
                  <a:pt x="24637" y="3710"/>
                  <a:pt x="24812" y="3710"/>
                  <a:pt x="24762" y="3484"/>
                </a:cubicBezTo>
                <a:cubicBezTo>
                  <a:pt x="24702" y="3439"/>
                  <a:pt x="24651" y="3430"/>
                  <a:pt x="24598" y="3430"/>
                </a:cubicBezTo>
                <a:cubicBezTo>
                  <a:pt x="24563" y="3430"/>
                  <a:pt x="24526" y="3434"/>
                  <a:pt x="24486" y="3434"/>
                </a:cubicBezTo>
                <a:cubicBezTo>
                  <a:pt x="24183" y="3422"/>
                  <a:pt x="23882" y="3417"/>
                  <a:pt x="23581" y="3417"/>
                </a:cubicBezTo>
                <a:cubicBezTo>
                  <a:pt x="22588" y="3417"/>
                  <a:pt x="21602" y="3471"/>
                  <a:pt x="20602" y="3509"/>
                </a:cubicBezTo>
                <a:cubicBezTo>
                  <a:pt x="19846" y="3541"/>
                  <a:pt x="19101" y="3621"/>
                  <a:pt x="18353" y="3621"/>
                </a:cubicBezTo>
                <a:cubicBezTo>
                  <a:pt x="17910" y="3621"/>
                  <a:pt x="17465" y="3593"/>
                  <a:pt x="17018" y="3509"/>
                </a:cubicBezTo>
                <a:cubicBezTo>
                  <a:pt x="17003" y="3507"/>
                  <a:pt x="16989" y="3507"/>
                  <a:pt x="16975" y="3507"/>
                </a:cubicBezTo>
                <a:cubicBezTo>
                  <a:pt x="16782" y="3507"/>
                  <a:pt x="16712" y="3668"/>
                  <a:pt x="16642" y="3785"/>
                </a:cubicBezTo>
                <a:cubicBezTo>
                  <a:pt x="16441" y="4236"/>
                  <a:pt x="16241" y="4662"/>
                  <a:pt x="15990" y="5213"/>
                </a:cubicBezTo>
                <a:cubicBezTo>
                  <a:pt x="15664" y="4411"/>
                  <a:pt x="15364" y="3735"/>
                  <a:pt x="15063" y="3058"/>
                </a:cubicBezTo>
                <a:cubicBezTo>
                  <a:pt x="14904" y="2715"/>
                  <a:pt x="14781" y="2552"/>
                  <a:pt x="14633" y="2552"/>
                </a:cubicBezTo>
                <a:cubicBezTo>
                  <a:pt x="14501" y="2552"/>
                  <a:pt x="14349" y="2684"/>
                  <a:pt x="14135" y="2933"/>
                </a:cubicBezTo>
                <a:cubicBezTo>
                  <a:pt x="13734" y="3409"/>
                  <a:pt x="13359" y="3910"/>
                  <a:pt x="13008" y="4436"/>
                </a:cubicBezTo>
                <a:cubicBezTo>
                  <a:pt x="12782" y="4787"/>
                  <a:pt x="12531" y="5113"/>
                  <a:pt x="12256" y="5489"/>
                </a:cubicBezTo>
                <a:cubicBezTo>
                  <a:pt x="12080" y="4963"/>
                  <a:pt x="11905" y="4537"/>
                  <a:pt x="11754" y="4111"/>
                </a:cubicBezTo>
                <a:cubicBezTo>
                  <a:pt x="11303" y="2908"/>
                  <a:pt x="10877" y="1705"/>
                  <a:pt x="10451" y="502"/>
                </a:cubicBezTo>
                <a:cubicBezTo>
                  <a:pt x="10376" y="301"/>
                  <a:pt x="10326" y="25"/>
                  <a:pt x="1005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 name="Google Shape;1059;p11"/>
          <p:cNvGrpSpPr/>
          <p:nvPr/>
        </p:nvGrpSpPr>
        <p:grpSpPr>
          <a:xfrm rot="-1799931">
            <a:off x="8234157" y="-436651"/>
            <a:ext cx="1589227" cy="1310350"/>
            <a:chOff x="2139875" y="1690850"/>
            <a:chExt cx="645375" cy="532125"/>
          </a:xfrm>
        </p:grpSpPr>
        <p:sp>
          <p:nvSpPr>
            <p:cNvPr id="1060" name="Google Shape;1060;p11"/>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11"/>
          <p:cNvGrpSpPr/>
          <p:nvPr/>
        </p:nvGrpSpPr>
        <p:grpSpPr>
          <a:xfrm rot="-1978960">
            <a:off x="-103688" y="3047173"/>
            <a:ext cx="854328" cy="1152914"/>
            <a:chOff x="1326575" y="1917600"/>
            <a:chExt cx="436125" cy="588550"/>
          </a:xfrm>
        </p:grpSpPr>
        <p:sp>
          <p:nvSpPr>
            <p:cNvPr id="1065" name="Google Shape;1065;p11"/>
            <p:cNvSpPr/>
            <p:nvPr/>
          </p:nvSpPr>
          <p:spPr>
            <a:xfrm>
              <a:off x="1326575" y="1917600"/>
              <a:ext cx="436125" cy="588550"/>
            </a:xfrm>
            <a:custGeom>
              <a:rect b="b" l="l" r="r" t="t"/>
              <a:pathLst>
                <a:path extrusionOk="0" h="23542" w="17445">
                  <a:moveTo>
                    <a:pt x="8948" y="365"/>
                  </a:moveTo>
                  <a:cubicBezTo>
                    <a:pt x="10920" y="365"/>
                    <a:pt x="12891" y="399"/>
                    <a:pt x="14863" y="465"/>
                  </a:cubicBezTo>
                  <a:cubicBezTo>
                    <a:pt x="15239" y="491"/>
                    <a:pt x="15640" y="541"/>
                    <a:pt x="16016" y="616"/>
                  </a:cubicBezTo>
                  <a:cubicBezTo>
                    <a:pt x="16592" y="741"/>
                    <a:pt x="16993" y="1242"/>
                    <a:pt x="16943" y="1819"/>
                  </a:cubicBezTo>
                  <a:cubicBezTo>
                    <a:pt x="16617" y="5528"/>
                    <a:pt x="16993" y="9237"/>
                    <a:pt x="16968" y="12947"/>
                  </a:cubicBezTo>
                  <a:cubicBezTo>
                    <a:pt x="16968" y="15578"/>
                    <a:pt x="16968" y="18235"/>
                    <a:pt x="16993" y="20867"/>
                  </a:cubicBezTo>
                  <a:cubicBezTo>
                    <a:pt x="16993" y="21318"/>
                    <a:pt x="16918" y="21744"/>
                    <a:pt x="16692" y="22120"/>
                  </a:cubicBezTo>
                  <a:cubicBezTo>
                    <a:pt x="16467" y="22521"/>
                    <a:pt x="16141" y="22821"/>
                    <a:pt x="15665" y="22821"/>
                  </a:cubicBezTo>
                  <a:cubicBezTo>
                    <a:pt x="13354" y="22867"/>
                    <a:pt x="11064" y="23158"/>
                    <a:pt x="8757" y="23158"/>
                  </a:cubicBezTo>
                  <a:cubicBezTo>
                    <a:pt x="8512" y="23158"/>
                    <a:pt x="8266" y="23155"/>
                    <a:pt x="8021" y="23147"/>
                  </a:cubicBezTo>
                  <a:cubicBezTo>
                    <a:pt x="6116" y="23097"/>
                    <a:pt x="4211" y="22897"/>
                    <a:pt x="2306" y="22847"/>
                  </a:cubicBezTo>
                  <a:cubicBezTo>
                    <a:pt x="1204" y="22821"/>
                    <a:pt x="602" y="22220"/>
                    <a:pt x="577" y="21092"/>
                  </a:cubicBezTo>
                  <a:cubicBezTo>
                    <a:pt x="552" y="19363"/>
                    <a:pt x="577" y="17659"/>
                    <a:pt x="552" y="15929"/>
                  </a:cubicBezTo>
                  <a:cubicBezTo>
                    <a:pt x="552" y="14551"/>
                    <a:pt x="552" y="13172"/>
                    <a:pt x="552" y="11794"/>
                  </a:cubicBezTo>
                  <a:lnTo>
                    <a:pt x="602" y="11794"/>
                  </a:lnTo>
                  <a:cubicBezTo>
                    <a:pt x="652" y="9463"/>
                    <a:pt x="727" y="7132"/>
                    <a:pt x="753" y="4801"/>
                  </a:cubicBezTo>
                  <a:cubicBezTo>
                    <a:pt x="778" y="3899"/>
                    <a:pt x="702" y="2972"/>
                    <a:pt x="627" y="2044"/>
                  </a:cubicBezTo>
                  <a:cubicBezTo>
                    <a:pt x="552" y="1242"/>
                    <a:pt x="878" y="716"/>
                    <a:pt x="1680" y="591"/>
                  </a:cubicBezTo>
                  <a:cubicBezTo>
                    <a:pt x="3108" y="340"/>
                    <a:pt x="4562" y="415"/>
                    <a:pt x="5991" y="390"/>
                  </a:cubicBezTo>
                  <a:cubicBezTo>
                    <a:pt x="6976" y="374"/>
                    <a:pt x="7962" y="365"/>
                    <a:pt x="8948" y="365"/>
                  </a:cubicBezTo>
                  <a:close/>
                  <a:moveTo>
                    <a:pt x="8515" y="1"/>
                  </a:moveTo>
                  <a:cubicBezTo>
                    <a:pt x="6922" y="1"/>
                    <a:pt x="5328" y="21"/>
                    <a:pt x="3735" y="64"/>
                  </a:cubicBezTo>
                  <a:cubicBezTo>
                    <a:pt x="2958" y="90"/>
                    <a:pt x="2181" y="64"/>
                    <a:pt x="1429" y="240"/>
                  </a:cubicBezTo>
                  <a:cubicBezTo>
                    <a:pt x="677" y="440"/>
                    <a:pt x="427" y="766"/>
                    <a:pt x="326" y="1518"/>
                  </a:cubicBezTo>
                  <a:cubicBezTo>
                    <a:pt x="201" y="2646"/>
                    <a:pt x="352" y="3774"/>
                    <a:pt x="352" y="4877"/>
                  </a:cubicBezTo>
                  <a:cubicBezTo>
                    <a:pt x="276" y="8335"/>
                    <a:pt x="176" y="11794"/>
                    <a:pt x="151" y="15253"/>
                  </a:cubicBezTo>
                  <a:cubicBezTo>
                    <a:pt x="151" y="17283"/>
                    <a:pt x="1" y="19338"/>
                    <a:pt x="251" y="21368"/>
                  </a:cubicBezTo>
                  <a:cubicBezTo>
                    <a:pt x="427" y="22721"/>
                    <a:pt x="928" y="23197"/>
                    <a:pt x="2131" y="23273"/>
                  </a:cubicBezTo>
                  <a:cubicBezTo>
                    <a:pt x="2432" y="23273"/>
                    <a:pt x="2732" y="23298"/>
                    <a:pt x="3033" y="23323"/>
                  </a:cubicBezTo>
                  <a:cubicBezTo>
                    <a:pt x="4933" y="23471"/>
                    <a:pt x="6833" y="23541"/>
                    <a:pt x="8733" y="23541"/>
                  </a:cubicBezTo>
                  <a:cubicBezTo>
                    <a:pt x="11019" y="23541"/>
                    <a:pt x="13304" y="23439"/>
                    <a:pt x="15590" y="23248"/>
                  </a:cubicBezTo>
                  <a:cubicBezTo>
                    <a:pt x="16291" y="23197"/>
                    <a:pt x="16793" y="22897"/>
                    <a:pt x="17068" y="22195"/>
                  </a:cubicBezTo>
                  <a:cubicBezTo>
                    <a:pt x="17319" y="21593"/>
                    <a:pt x="17369" y="20992"/>
                    <a:pt x="17394" y="20340"/>
                  </a:cubicBezTo>
                  <a:cubicBezTo>
                    <a:pt x="17419" y="17333"/>
                    <a:pt x="17444" y="14300"/>
                    <a:pt x="17294" y="10917"/>
                  </a:cubicBezTo>
                  <a:cubicBezTo>
                    <a:pt x="17394" y="8410"/>
                    <a:pt x="17119" y="5553"/>
                    <a:pt x="17269" y="2671"/>
                  </a:cubicBezTo>
                  <a:cubicBezTo>
                    <a:pt x="17294" y="2245"/>
                    <a:pt x="17244" y="1844"/>
                    <a:pt x="17194" y="1418"/>
                  </a:cubicBezTo>
                  <a:cubicBezTo>
                    <a:pt x="17144" y="841"/>
                    <a:pt x="16843" y="465"/>
                    <a:pt x="16291" y="290"/>
                  </a:cubicBezTo>
                  <a:cubicBezTo>
                    <a:pt x="15740" y="140"/>
                    <a:pt x="15189" y="90"/>
                    <a:pt x="14637" y="90"/>
                  </a:cubicBezTo>
                  <a:cubicBezTo>
                    <a:pt x="12597" y="33"/>
                    <a:pt x="10556" y="1"/>
                    <a:pt x="85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
            <p:cNvSpPr/>
            <p:nvPr/>
          </p:nvSpPr>
          <p:spPr>
            <a:xfrm>
              <a:off x="1587225" y="1987650"/>
              <a:ext cx="130350" cy="50175"/>
            </a:xfrm>
            <a:custGeom>
              <a:rect b="b" l="l" r="r" t="t"/>
              <a:pathLst>
                <a:path extrusionOk="0" h="2007" w="5214">
                  <a:moveTo>
                    <a:pt x="2657" y="445"/>
                  </a:moveTo>
                  <a:cubicBezTo>
                    <a:pt x="3134" y="471"/>
                    <a:pt x="3610" y="496"/>
                    <a:pt x="4086" y="571"/>
                  </a:cubicBezTo>
                  <a:cubicBezTo>
                    <a:pt x="4387" y="621"/>
                    <a:pt x="4662" y="796"/>
                    <a:pt x="4662" y="1122"/>
                  </a:cubicBezTo>
                  <a:cubicBezTo>
                    <a:pt x="4662" y="1448"/>
                    <a:pt x="4312" y="1448"/>
                    <a:pt x="4086" y="1473"/>
                  </a:cubicBezTo>
                  <a:cubicBezTo>
                    <a:pt x="3184" y="1573"/>
                    <a:pt x="2307" y="1648"/>
                    <a:pt x="1404" y="1648"/>
                  </a:cubicBezTo>
                  <a:cubicBezTo>
                    <a:pt x="1374" y="1648"/>
                    <a:pt x="1342" y="1649"/>
                    <a:pt x="1309" y="1649"/>
                  </a:cubicBezTo>
                  <a:cubicBezTo>
                    <a:pt x="961" y="1649"/>
                    <a:pt x="500" y="1628"/>
                    <a:pt x="477" y="1147"/>
                  </a:cubicBezTo>
                  <a:cubicBezTo>
                    <a:pt x="427" y="571"/>
                    <a:pt x="1003" y="596"/>
                    <a:pt x="1379" y="521"/>
                  </a:cubicBezTo>
                  <a:cubicBezTo>
                    <a:pt x="1780" y="445"/>
                    <a:pt x="2231" y="471"/>
                    <a:pt x="2657" y="445"/>
                  </a:cubicBezTo>
                  <a:close/>
                  <a:moveTo>
                    <a:pt x="2657" y="1"/>
                  </a:moveTo>
                  <a:cubicBezTo>
                    <a:pt x="2087" y="1"/>
                    <a:pt x="1517" y="70"/>
                    <a:pt x="953" y="195"/>
                  </a:cubicBezTo>
                  <a:cubicBezTo>
                    <a:pt x="427" y="320"/>
                    <a:pt x="1" y="821"/>
                    <a:pt x="51" y="1222"/>
                  </a:cubicBezTo>
                  <a:cubicBezTo>
                    <a:pt x="126" y="1774"/>
                    <a:pt x="602" y="1874"/>
                    <a:pt x="1053" y="1949"/>
                  </a:cubicBezTo>
                  <a:cubicBezTo>
                    <a:pt x="1252" y="1992"/>
                    <a:pt x="1450" y="2006"/>
                    <a:pt x="1647" y="2006"/>
                  </a:cubicBezTo>
                  <a:cubicBezTo>
                    <a:pt x="2064" y="2006"/>
                    <a:pt x="2470" y="1941"/>
                    <a:pt x="2845" y="1941"/>
                  </a:cubicBezTo>
                  <a:cubicBezTo>
                    <a:pt x="2917" y="1941"/>
                    <a:pt x="2989" y="1943"/>
                    <a:pt x="3058" y="1949"/>
                  </a:cubicBezTo>
                  <a:lnTo>
                    <a:pt x="3911" y="1949"/>
                  </a:lnTo>
                  <a:cubicBezTo>
                    <a:pt x="3986" y="1949"/>
                    <a:pt x="4086" y="1924"/>
                    <a:pt x="4161" y="1924"/>
                  </a:cubicBezTo>
                  <a:cubicBezTo>
                    <a:pt x="4637" y="1899"/>
                    <a:pt x="5038" y="1799"/>
                    <a:pt x="5139" y="1273"/>
                  </a:cubicBezTo>
                  <a:cubicBezTo>
                    <a:pt x="5214" y="846"/>
                    <a:pt x="4838" y="345"/>
                    <a:pt x="4362" y="220"/>
                  </a:cubicBezTo>
                  <a:cubicBezTo>
                    <a:pt x="3798" y="70"/>
                    <a:pt x="3228" y="1"/>
                    <a:pt x="2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
            <p:cNvSpPr/>
            <p:nvPr/>
          </p:nvSpPr>
          <p:spPr>
            <a:xfrm>
              <a:off x="1587225" y="2152950"/>
              <a:ext cx="130350" cy="49925"/>
            </a:xfrm>
            <a:custGeom>
              <a:rect b="b" l="l" r="r" t="t"/>
              <a:pathLst>
                <a:path extrusionOk="0" h="1997" w="5214">
                  <a:moveTo>
                    <a:pt x="2572" y="453"/>
                  </a:moveTo>
                  <a:cubicBezTo>
                    <a:pt x="3035" y="453"/>
                    <a:pt x="3498" y="484"/>
                    <a:pt x="3961" y="550"/>
                  </a:cubicBezTo>
                  <a:cubicBezTo>
                    <a:pt x="4136" y="575"/>
                    <a:pt x="4312" y="600"/>
                    <a:pt x="4462" y="726"/>
                  </a:cubicBezTo>
                  <a:cubicBezTo>
                    <a:pt x="4562" y="851"/>
                    <a:pt x="4687" y="951"/>
                    <a:pt x="4662" y="1127"/>
                  </a:cubicBezTo>
                  <a:cubicBezTo>
                    <a:pt x="4637" y="1327"/>
                    <a:pt x="4462" y="1377"/>
                    <a:pt x="4312" y="1402"/>
                  </a:cubicBezTo>
                  <a:cubicBezTo>
                    <a:pt x="3459" y="1503"/>
                    <a:pt x="2607" y="1578"/>
                    <a:pt x="1755" y="1653"/>
                  </a:cubicBezTo>
                  <a:cubicBezTo>
                    <a:pt x="1697" y="1657"/>
                    <a:pt x="1639" y="1659"/>
                    <a:pt x="1582" y="1659"/>
                  </a:cubicBezTo>
                  <a:cubicBezTo>
                    <a:pt x="1296" y="1659"/>
                    <a:pt x="1024" y="1607"/>
                    <a:pt x="753" y="1503"/>
                  </a:cubicBezTo>
                  <a:cubicBezTo>
                    <a:pt x="577" y="1427"/>
                    <a:pt x="452" y="1327"/>
                    <a:pt x="452" y="1127"/>
                  </a:cubicBezTo>
                  <a:cubicBezTo>
                    <a:pt x="427" y="901"/>
                    <a:pt x="552" y="776"/>
                    <a:pt x="728" y="701"/>
                  </a:cubicBezTo>
                  <a:cubicBezTo>
                    <a:pt x="928" y="625"/>
                    <a:pt x="1129" y="525"/>
                    <a:pt x="1329" y="525"/>
                  </a:cubicBezTo>
                  <a:cubicBezTo>
                    <a:pt x="1743" y="478"/>
                    <a:pt x="2157" y="453"/>
                    <a:pt x="2572" y="453"/>
                  </a:cubicBezTo>
                  <a:close/>
                  <a:moveTo>
                    <a:pt x="2533" y="0"/>
                  </a:moveTo>
                  <a:cubicBezTo>
                    <a:pt x="2021" y="0"/>
                    <a:pt x="1508" y="48"/>
                    <a:pt x="1003" y="174"/>
                  </a:cubicBezTo>
                  <a:cubicBezTo>
                    <a:pt x="452" y="300"/>
                    <a:pt x="1" y="801"/>
                    <a:pt x="51" y="1202"/>
                  </a:cubicBezTo>
                  <a:cubicBezTo>
                    <a:pt x="126" y="1778"/>
                    <a:pt x="602" y="1854"/>
                    <a:pt x="1053" y="1954"/>
                  </a:cubicBezTo>
                  <a:cubicBezTo>
                    <a:pt x="1232" y="1985"/>
                    <a:pt x="1411" y="1997"/>
                    <a:pt x="1589" y="1997"/>
                  </a:cubicBezTo>
                  <a:cubicBezTo>
                    <a:pt x="1985" y="1997"/>
                    <a:pt x="2377" y="1938"/>
                    <a:pt x="2758" y="1904"/>
                  </a:cubicBezTo>
                  <a:lnTo>
                    <a:pt x="4261" y="1904"/>
                  </a:lnTo>
                  <a:cubicBezTo>
                    <a:pt x="4687" y="1904"/>
                    <a:pt x="5038" y="1753"/>
                    <a:pt x="5114" y="1327"/>
                  </a:cubicBezTo>
                  <a:cubicBezTo>
                    <a:pt x="5214" y="826"/>
                    <a:pt x="4938" y="475"/>
                    <a:pt x="4512" y="275"/>
                  </a:cubicBezTo>
                  <a:cubicBezTo>
                    <a:pt x="4261" y="174"/>
                    <a:pt x="3986" y="124"/>
                    <a:pt x="3735" y="74"/>
                  </a:cubicBezTo>
                  <a:cubicBezTo>
                    <a:pt x="3338" y="30"/>
                    <a:pt x="2936" y="0"/>
                    <a:pt x="253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
            <p:cNvSpPr/>
            <p:nvPr/>
          </p:nvSpPr>
          <p:spPr>
            <a:xfrm>
              <a:off x="1586600" y="2323575"/>
              <a:ext cx="128475" cy="50025"/>
            </a:xfrm>
            <a:custGeom>
              <a:rect b="b" l="l" r="r" t="t"/>
              <a:pathLst>
                <a:path extrusionOk="0" h="2001" w="5139">
                  <a:moveTo>
                    <a:pt x="2261" y="466"/>
                  </a:moveTo>
                  <a:cubicBezTo>
                    <a:pt x="2397" y="466"/>
                    <a:pt x="2537" y="467"/>
                    <a:pt x="2682" y="467"/>
                  </a:cubicBezTo>
                  <a:cubicBezTo>
                    <a:pt x="3008" y="492"/>
                    <a:pt x="3459" y="517"/>
                    <a:pt x="3936" y="542"/>
                  </a:cubicBezTo>
                  <a:cubicBezTo>
                    <a:pt x="4211" y="567"/>
                    <a:pt x="4412" y="693"/>
                    <a:pt x="4562" y="918"/>
                  </a:cubicBezTo>
                  <a:cubicBezTo>
                    <a:pt x="4687" y="1119"/>
                    <a:pt x="4662" y="1344"/>
                    <a:pt x="4412" y="1394"/>
                  </a:cubicBezTo>
                  <a:cubicBezTo>
                    <a:pt x="3584" y="1481"/>
                    <a:pt x="2756" y="1638"/>
                    <a:pt x="1920" y="1638"/>
                  </a:cubicBezTo>
                  <a:cubicBezTo>
                    <a:pt x="1541" y="1638"/>
                    <a:pt x="1161" y="1606"/>
                    <a:pt x="778" y="1520"/>
                  </a:cubicBezTo>
                  <a:cubicBezTo>
                    <a:pt x="602" y="1470"/>
                    <a:pt x="402" y="1420"/>
                    <a:pt x="377" y="1169"/>
                  </a:cubicBezTo>
                  <a:cubicBezTo>
                    <a:pt x="377" y="868"/>
                    <a:pt x="527" y="743"/>
                    <a:pt x="778" y="643"/>
                  </a:cubicBezTo>
                  <a:cubicBezTo>
                    <a:pt x="1239" y="482"/>
                    <a:pt x="1716" y="466"/>
                    <a:pt x="2261" y="466"/>
                  </a:cubicBezTo>
                  <a:close/>
                  <a:moveTo>
                    <a:pt x="2556" y="0"/>
                  </a:moveTo>
                  <a:cubicBezTo>
                    <a:pt x="1980" y="0"/>
                    <a:pt x="1404" y="75"/>
                    <a:pt x="828" y="242"/>
                  </a:cubicBezTo>
                  <a:cubicBezTo>
                    <a:pt x="377" y="367"/>
                    <a:pt x="1" y="643"/>
                    <a:pt x="26" y="1169"/>
                  </a:cubicBezTo>
                  <a:cubicBezTo>
                    <a:pt x="26" y="1745"/>
                    <a:pt x="477" y="1846"/>
                    <a:pt x="928" y="1946"/>
                  </a:cubicBezTo>
                  <a:cubicBezTo>
                    <a:pt x="1114" y="1986"/>
                    <a:pt x="1303" y="2001"/>
                    <a:pt x="1494" y="2001"/>
                  </a:cubicBezTo>
                  <a:cubicBezTo>
                    <a:pt x="1893" y="2001"/>
                    <a:pt x="2300" y="1938"/>
                    <a:pt x="2707" y="1921"/>
                  </a:cubicBezTo>
                  <a:cubicBezTo>
                    <a:pt x="3042" y="1921"/>
                    <a:pt x="3387" y="1932"/>
                    <a:pt x="3736" y="1932"/>
                  </a:cubicBezTo>
                  <a:cubicBezTo>
                    <a:pt x="3910" y="1932"/>
                    <a:pt x="4086" y="1929"/>
                    <a:pt x="4261" y="1921"/>
                  </a:cubicBezTo>
                  <a:cubicBezTo>
                    <a:pt x="4612" y="1896"/>
                    <a:pt x="4988" y="1745"/>
                    <a:pt x="5063" y="1319"/>
                  </a:cubicBezTo>
                  <a:cubicBezTo>
                    <a:pt x="5139" y="868"/>
                    <a:pt x="4888" y="567"/>
                    <a:pt x="4562" y="317"/>
                  </a:cubicBezTo>
                  <a:cubicBezTo>
                    <a:pt x="4462" y="242"/>
                    <a:pt x="4311" y="217"/>
                    <a:pt x="4211" y="191"/>
                  </a:cubicBezTo>
                  <a:cubicBezTo>
                    <a:pt x="3660" y="69"/>
                    <a:pt x="3108" y="0"/>
                    <a:pt x="255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
            <p:cNvSpPr/>
            <p:nvPr/>
          </p:nvSpPr>
          <p:spPr>
            <a:xfrm>
              <a:off x="1379200" y="2235500"/>
              <a:ext cx="122225" cy="49650"/>
            </a:xfrm>
            <a:custGeom>
              <a:rect b="b" l="l" r="r" t="t"/>
              <a:pathLst>
                <a:path extrusionOk="0" h="1986" w="4889">
                  <a:moveTo>
                    <a:pt x="2586" y="405"/>
                  </a:moveTo>
                  <a:cubicBezTo>
                    <a:pt x="3017" y="405"/>
                    <a:pt x="3449" y="437"/>
                    <a:pt x="3886" y="506"/>
                  </a:cubicBezTo>
                  <a:cubicBezTo>
                    <a:pt x="4161" y="532"/>
                    <a:pt x="4562" y="557"/>
                    <a:pt x="4537" y="983"/>
                  </a:cubicBezTo>
                  <a:cubicBezTo>
                    <a:pt x="4512" y="1359"/>
                    <a:pt x="4211" y="1509"/>
                    <a:pt x="3861" y="1559"/>
                  </a:cubicBezTo>
                  <a:cubicBezTo>
                    <a:pt x="3409" y="1659"/>
                    <a:pt x="2933" y="1659"/>
                    <a:pt x="2482" y="1659"/>
                  </a:cubicBezTo>
                  <a:cubicBezTo>
                    <a:pt x="2031" y="1634"/>
                    <a:pt x="1555" y="1609"/>
                    <a:pt x="1104" y="1559"/>
                  </a:cubicBezTo>
                  <a:cubicBezTo>
                    <a:pt x="728" y="1534"/>
                    <a:pt x="477" y="1308"/>
                    <a:pt x="452" y="958"/>
                  </a:cubicBezTo>
                  <a:cubicBezTo>
                    <a:pt x="452" y="607"/>
                    <a:pt x="803" y="557"/>
                    <a:pt x="1054" y="532"/>
                  </a:cubicBezTo>
                  <a:cubicBezTo>
                    <a:pt x="1569" y="450"/>
                    <a:pt x="2077" y="405"/>
                    <a:pt x="2586" y="405"/>
                  </a:cubicBezTo>
                  <a:close/>
                  <a:moveTo>
                    <a:pt x="2587" y="0"/>
                  </a:moveTo>
                  <a:cubicBezTo>
                    <a:pt x="2007" y="0"/>
                    <a:pt x="1426" y="41"/>
                    <a:pt x="853" y="156"/>
                  </a:cubicBezTo>
                  <a:cubicBezTo>
                    <a:pt x="427" y="256"/>
                    <a:pt x="1" y="381"/>
                    <a:pt x="1" y="907"/>
                  </a:cubicBezTo>
                  <a:cubicBezTo>
                    <a:pt x="26" y="1434"/>
                    <a:pt x="352" y="1735"/>
                    <a:pt x="828" y="1860"/>
                  </a:cubicBezTo>
                  <a:cubicBezTo>
                    <a:pt x="1304" y="1985"/>
                    <a:pt x="1780" y="1935"/>
                    <a:pt x="2282" y="1960"/>
                  </a:cubicBezTo>
                  <a:cubicBezTo>
                    <a:pt x="2833" y="1935"/>
                    <a:pt x="3409" y="1985"/>
                    <a:pt x="3986" y="1860"/>
                  </a:cubicBezTo>
                  <a:cubicBezTo>
                    <a:pt x="4562" y="1735"/>
                    <a:pt x="4888" y="1359"/>
                    <a:pt x="4863" y="882"/>
                  </a:cubicBezTo>
                  <a:cubicBezTo>
                    <a:pt x="4838" y="381"/>
                    <a:pt x="4562" y="105"/>
                    <a:pt x="3886" y="55"/>
                  </a:cubicBezTo>
                  <a:cubicBezTo>
                    <a:pt x="3456" y="23"/>
                    <a:pt x="3022" y="0"/>
                    <a:pt x="25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
            <p:cNvSpPr/>
            <p:nvPr/>
          </p:nvSpPr>
          <p:spPr>
            <a:xfrm>
              <a:off x="1378575" y="2070425"/>
              <a:ext cx="122225" cy="48925"/>
            </a:xfrm>
            <a:custGeom>
              <a:rect b="b" l="l" r="r" t="t"/>
              <a:pathLst>
                <a:path extrusionOk="0" h="1957" w="4889">
                  <a:moveTo>
                    <a:pt x="2507" y="418"/>
                  </a:moveTo>
                  <a:cubicBezTo>
                    <a:pt x="3159" y="443"/>
                    <a:pt x="3635" y="393"/>
                    <a:pt x="4111" y="543"/>
                  </a:cubicBezTo>
                  <a:cubicBezTo>
                    <a:pt x="4312" y="618"/>
                    <a:pt x="4562" y="668"/>
                    <a:pt x="4562" y="944"/>
                  </a:cubicBezTo>
                  <a:cubicBezTo>
                    <a:pt x="4562" y="1220"/>
                    <a:pt x="4387" y="1420"/>
                    <a:pt x="4136" y="1495"/>
                  </a:cubicBezTo>
                  <a:cubicBezTo>
                    <a:pt x="3627" y="1614"/>
                    <a:pt x="3118" y="1665"/>
                    <a:pt x="2609" y="1665"/>
                  </a:cubicBezTo>
                  <a:cubicBezTo>
                    <a:pt x="2040" y="1665"/>
                    <a:pt x="1472" y="1601"/>
                    <a:pt x="903" y="1495"/>
                  </a:cubicBezTo>
                  <a:cubicBezTo>
                    <a:pt x="627" y="1445"/>
                    <a:pt x="477" y="1195"/>
                    <a:pt x="477" y="919"/>
                  </a:cubicBezTo>
                  <a:cubicBezTo>
                    <a:pt x="502" y="643"/>
                    <a:pt x="753" y="593"/>
                    <a:pt x="953" y="543"/>
                  </a:cubicBezTo>
                  <a:cubicBezTo>
                    <a:pt x="1530" y="418"/>
                    <a:pt x="2106" y="443"/>
                    <a:pt x="2507" y="418"/>
                  </a:cubicBezTo>
                  <a:close/>
                  <a:moveTo>
                    <a:pt x="2656" y="1"/>
                  </a:moveTo>
                  <a:cubicBezTo>
                    <a:pt x="2061" y="1"/>
                    <a:pt x="1465" y="50"/>
                    <a:pt x="878" y="167"/>
                  </a:cubicBezTo>
                  <a:cubicBezTo>
                    <a:pt x="452" y="242"/>
                    <a:pt x="1" y="393"/>
                    <a:pt x="26" y="919"/>
                  </a:cubicBezTo>
                  <a:cubicBezTo>
                    <a:pt x="51" y="1420"/>
                    <a:pt x="377" y="1721"/>
                    <a:pt x="853" y="1871"/>
                  </a:cubicBezTo>
                  <a:cubicBezTo>
                    <a:pt x="1104" y="1934"/>
                    <a:pt x="1354" y="1947"/>
                    <a:pt x="1586" y="1947"/>
                  </a:cubicBezTo>
                  <a:cubicBezTo>
                    <a:pt x="1741" y="1947"/>
                    <a:pt x="1887" y="1941"/>
                    <a:pt x="2019" y="1941"/>
                  </a:cubicBezTo>
                  <a:cubicBezTo>
                    <a:pt x="2085" y="1941"/>
                    <a:pt x="2148" y="1942"/>
                    <a:pt x="2206" y="1947"/>
                  </a:cubicBezTo>
                  <a:cubicBezTo>
                    <a:pt x="2507" y="1947"/>
                    <a:pt x="2778" y="1956"/>
                    <a:pt x="3033" y="1956"/>
                  </a:cubicBezTo>
                  <a:cubicBezTo>
                    <a:pt x="3351" y="1956"/>
                    <a:pt x="3643" y="1941"/>
                    <a:pt x="3936" y="1871"/>
                  </a:cubicBezTo>
                  <a:cubicBezTo>
                    <a:pt x="4537" y="1746"/>
                    <a:pt x="4888" y="1395"/>
                    <a:pt x="4888" y="919"/>
                  </a:cubicBezTo>
                  <a:cubicBezTo>
                    <a:pt x="4888" y="418"/>
                    <a:pt x="4587" y="117"/>
                    <a:pt x="3911" y="67"/>
                  </a:cubicBezTo>
                  <a:cubicBezTo>
                    <a:pt x="3495" y="25"/>
                    <a:pt x="3076" y="1"/>
                    <a:pt x="26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
            <p:cNvSpPr/>
            <p:nvPr/>
          </p:nvSpPr>
          <p:spPr>
            <a:xfrm>
              <a:off x="1377325" y="2406625"/>
              <a:ext cx="125975" cy="48375"/>
            </a:xfrm>
            <a:custGeom>
              <a:rect b="b" l="l" r="r" t="t"/>
              <a:pathLst>
                <a:path extrusionOk="0" h="1935" w="5039">
                  <a:moveTo>
                    <a:pt x="2692" y="384"/>
                  </a:moveTo>
                  <a:cubicBezTo>
                    <a:pt x="3221" y="384"/>
                    <a:pt x="3754" y="434"/>
                    <a:pt x="4286" y="529"/>
                  </a:cubicBezTo>
                  <a:cubicBezTo>
                    <a:pt x="4512" y="579"/>
                    <a:pt x="4713" y="704"/>
                    <a:pt x="4687" y="955"/>
                  </a:cubicBezTo>
                  <a:cubicBezTo>
                    <a:pt x="4662" y="1230"/>
                    <a:pt x="4487" y="1406"/>
                    <a:pt x="4236" y="1506"/>
                  </a:cubicBezTo>
                  <a:cubicBezTo>
                    <a:pt x="3863" y="1613"/>
                    <a:pt x="3476" y="1644"/>
                    <a:pt x="3095" y="1644"/>
                  </a:cubicBezTo>
                  <a:cubicBezTo>
                    <a:pt x="2940" y="1644"/>
                    <a:pt x="2785" y="1639"/>
                    <a:pt x="2632" y="1631"/>
                  </a:cubicBezTo>
                  <a:cubicBezTo>
                    <a:pt x="2206" y="1606"/>
                    <a:pt x="1780" y="1606"/>
                    <a:pt x="1354" y="1556"/>
                  </a:cubicBezTo>
                  <a:cubicBezTo>
                    <a:pt x="1078" y="1531"/>
                    <a:pt x="803" y="1456"/>
                    <a:pt x="677" y="1180"/>
                  </a:cubicBezTo>
                  <a:cubicBezTo>
                    <a:pt x="552" y="905"/>
                    <a:pt x="577" y="679"/>
                    <a:pt x="928" y="579"/>
                  </a:cubicBezTo>
                  <a:cubicBezTo>
                    <a:pt x="1510" y="446"/>
                    <a:pt x="2099" y="384"/>
                    <a:pt x="2692" y="384"/>
                  </a:cubicBezTo>
                  <a:close/>
                  <a:moveTo>
                    <a:pt x="2617" y="0"/>
                  </a:moveTo>
                  <a:cubicBezTo>
                    <a:pt x="2023" y="0"/>
                    <a:pt x="1432" y="50"/>
                    <a:pt x="853" y="203"/>
                  </a:cubicBezTo>
                  <a:cubicBezTo>
                    <a:pt x="251" y="328"/>
                    <a:pt x="1" y="779"/>
                    <a:pt x="226" y="1230"/>
                  </a:cubicBezTo>
                  <a:cubicBezTo>
                    <a:pt x="402" y="1581"/>
                    <a:pt x="677" y="1882"/>
                    <a:pt x="1129" y="1882"/>
                  </a:cubicBezTo>
                  <a:cubicBezTo>
                    <a:pt x="1580" y="1907"/>
                    <a:pt x="2031" y="1907"/>
                    <a:pt x="2482" y="1907"/>
                  </a:cubicBezTo>
                  <a:cubicBezTo>
                    <a:pt x="2744" y="1917"/>
                    <a:pt x="3006" y="1934"/>
                    <a:pt x="3267" y="1934"/>
                  </a:cubicBezTo>
                  <a:cubicBezTo>
                    <a:pt x="3679" y="1934"/>
                    <a:pt x="4088" y="1891"/>
                    <a:pt x="4487" y="1707"/>
                  </a:cubicBezTo>
                  <a:cubicBezTo>
                    <a:pt x="4838" y="1531"/>
                    <a:pt x="5038" y="1281"/>
                    <a:pt x="5013" y="854"/>
                  </a:cubicBezTo>
                  <a:cubicBezTo>
                    <a:pt x="4988" y="453"/>
                    <a:pt x="4763" y="203"/>
                    <a:pt x="4362" y="103"/>
                  </a:cubicBezTo>
                  <a:cubicBezTo>
                    <a:pt x="4061" y="52"/>
                    <a:pt x="3760" y="27"/>
                    <a:pt x="3459" y="27"/>
                  </a:cubicBezTo>
                  <a:cubicBezTo>
                    <a:pt x="3178" y="11"/>
                    <a:pt x="2897" y="0"/>
                    <a:pt x="261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
            <p:cNvSpPr/>
            <p:nvPr/>
          </p:nvSpPr>
          <p:spPr>
            <a:xfrm>
              <a:off x="1375450" y="1988125"/>
              <a:ext cx="132225" cy="49525"/>
            </a:xfrm>
            <a:custGeom>
              <a:rect b="b" l="l" r="r" t="t"/>
              <a:pathLst>
                <a:path extrusionOk="0" h="1981" w="5289">
                  <a:moveTo>
                    <a:pt x="2607" y="0"/>
                  </a:moveTo>
                  <a:cubicBezTo>
                    <a:pt x="1980" y="0"/>
                    <a:pt x="1354" y="0"/>
                    <a:pt x="777" y="226"/>
                  </a:cubicBezTo>
                  <a:cubicBezTo>
                    <a:pt x="301" y="401"/>
                    <a:pt x="1" y="752"/>
                    <a:pt x="51" y="1254"/>
                  </a:cubicBezTo>
                  <a:cubicBezTo>
                    <a:pt x="101" y="1755"/>
                    <a:pt x="502" y="1880"/>
                    <a:pt x="953" y="1905"/>
                  </a:cubicBezTo>
                  <a:cubicBezTo>
                    <a:pt x="1855" y="1930"/>
                    <a:pt x="2757" y="1980"/>
                    <a:pt x="3635" y="1980"/>
                  </a:cubicBezTo>
                  <a:cubicBezTo>
                    <a:pt x="3960" y="1980"/>
                    <a:pt x="4286" y="1905"/>
                    <a:pt x="4587" y="1805"/>
                  </a:cubicBezTo>
                  <a:cubicBezTo>
                    <a:pt x="5163" y="1629"/>
                    <a:pt x="5289" y="1053"/>
                    <a:pt x="4888" y="602"/>
                  </a:cubicBezTo>
                  <a:cubicBezTo>
                    <a:pt x="4662" y="351"/>
                    <a:pt x="4387" y="201"/>
                    <a:pt x="4061" y="126"/>
                  </a:cubicBezTo>
                  <a:cubicBezTo>
                    <a:pt x="3585" y="51"/>
                    <a:pt x="3108" y="0"/>
                    <a:pt x="26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
            <p:cNvSpPr/>
            <p:nvPr/>
          </p:nvSpPr>
          <p:spPr>
            <a:xfrm>
              <a:off x="1374200" y="2152900"/>
              <a:ext cx="134100" cy="49650"/>
            </a:xfrm>
            <a:custGeom>
              <a:rect b="b" l="l" r="r" t="t"/>
              <a:pathLst>
                <a:path extrusionOk="0" h="1986" w="5364">
                  <a:moveTo>
                    <a:pt x="2501" y="1"/>
                  </a:moveTo>
                  <a:cubicBezTo>
                    <a:pt x="1948" y="1"/>
                    <a:pt x="1400" y="68"/>
                    <a:pt x="853" y="226"/>
                  </a:cubicBezTo>
                  <a:cubicBezTo>
                    <a:pt x="351" y="352"/>
                    <a:pt x="0" y="878"/>
                    <a:pt x="76" y="1279"/>
                  </a:cubicBezTo>
                  <a:cubicBezTo>
                    <a:pt x="176" y="1780"/>
                    <a:pt x="577" y="1906"/>
                    <a:pt x="1028" y="1906"/>
                  </a:cubicBezTo>
                  <a:cubicBezTo>
                    <a:pt x="1187" y="1914"/>
                    <a:pt x="1345" y="1917"/>
                    <a:pt x="1504" y="1917"/>
                  </a:cubicBezTo>
                  <a:cubicBezTo>
                    <a:pt x="1822" y="1917"/>
                    <a:pt x="2139" y="1906"/>
                    <a:pt x="2457" y="1906"/>
                  </a:cubicBezTo>
                  <a:cubicBezTo>
                    <a:pt x="2851" y="1934"/>
                    <a:pt x="3246" y="1986"/>
                    <a:pt x="3640" y="1986"/>
                  </a:cubicBezTo>
                  <a:cubicBezTo>
                    <a:pt x="3947" y="1986"/>
                    <a:pt x="4255" y="1954"/>
                    <a:pt x="4562" y="1856"/>
                  </a:cubicBezTo>
                  <a:cubicBezTo>
                    <a:pt x="5239" y="1630"/>
                    <a:pt x="5364" y="1054"/>
                    <a:pt x="4863" y="527"/>
                  </a:cubicBezTo>
                  <a:cubicBezTo>
                    <a:pt x="4537" y="201"/>
                    <a:pt x="4136" y="151"/>
                    <a:pt x="3735" y="101"/>
                  </a:cubicBezTo>
                  <a:cubicBezTo>
                    <a:pt x="3320" y="37"/>
                    <a:pt x="2909" y="1"/>
                    <a:pt x="2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
            <p:cNvSpPr/>
            <p:nvPr/>
          </p:nvSpPr>
          <p:spPr>
            <a:xfrm>
              <a:off x="1377325" y="2323175"/>
              <a:ext cx="129100" cy="50250"/>
            </a:xfrm>
            <a:custGeom>
              <a:rect b="b" l="l" r="r" t="t"/>
              <a:pathLst>
                <a:path extrusionOk="0" h="2010" w="5164">
                  <a:moveTo>
                    <a:pt x="2545" y="1"/>
                  </a:moveTo>
                  <a:cubicBezTo>
                    <a:pt x="1931" y="1"/>
                    <a:pt x="1317" y="95"/>
                    <a:pt x="702" y="283"/>
                  </a:cubicBezTo>
                  <a:cubicBezTo>
                    <a:pt x="251" y="433"/>
                    <a:pt x="1" y="809"/>
                    <a:pt x="51" y="1285"/>
                  </a:cubicBezTo>
                  <a:cubicBezTo>
                    <a:pt x="101" y="1786"/>
                    <a:pt x="527" y="1912"/>
                    <a:pt x="928" y="1937"/>
                  </a:cubicBezTo>
                  <a:cubicBezTo>
                    <a:pt x="1087" y="1945"/>
                    <a:pt x="1245" y="1948"/>
                    <a:pt x="1405" y="1948"/>
                  </a:cubicBezTo>
                  <a:cubicBezTo>
                    <a:pt x="1724" y="1948"/>
                    <a:pt x="2048" y="1937"/>
                    <a:pt x="2382" y="1937"/>
                  </a:cubicBezTo>
                  <a:cubicBezTo>
                    <a:pt x="2781" y="1953"/>
                    <a:pt x="3181" y="2010"/>
                    <a:pt x="3581" y="2010"/>
                  </a:cubicBezTo>
                  <a:cubicBezTo>
                    <a:pt x="3808" y="2010"/>
                    <a:pt x="4034" y="1991"/>
                    <a:pt x="4261" y="1937"/>
                  </a:cubicBezTo>
                  <a:cubicBezTo>
                    <a:pt x="4662" y="1862"/>
                    <a:pt x="5063" y="1736"/>
                    <a:pt x="5114" y="1235"/>
                  </a:cubicBezTo>
                  <a:cubicBezTo>
                    <a:pt x="5164" y="734"/>
                    <a:pt x="4813" y="408"/>
                    <a:pt x="4387" y="283"/>
                  </a:cubicBezTo>
                  <a:cubicBezTo>
                    <a:pt x="3773" y="95"/>
                    <a:pt x="3159" y="1"/>
                    <a:pt x="25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
            <p:cNvSpPr/>
            <p:nvPr/>
          </p:nvSpPr>
          <p:spPr>
            <a:xfrm>
              <a:off x="1586600" y="2235375"/>
              <a:ext cx="127225" cy="48825"/>
            </a:xfrm>
            <a:custGeom>
              <a:rect b="b" l="l" r="r" t="t"/>
              <a:pathLst>
                <a:path extrusionOk="0" h="1953" w="5089">
                  <a:moveTo>
                    <a:pt x="1945" y="1"/>
                  </a:moveTo>
                  <a:cubicBezTo>
                    <a:pt x="1518" y="1"/>
                    <a:pt x="1094" y="41"/>
                    <a:pt x="677" y="211"/>
                  </a:cubicBezTo>
                  <a:cubicBezTo>
                    <a:pt x="101" y="436"/>
                    <a:pt x="1" y="1063"/>
                    <a:pt x="427" y="1514"/>
                  </a:cubicBezTo>
                  <a:cubicBezTo>
                    <a:pt x="627" y="1740"/>
                    <a:pt x="903" y="1815"/>
                    <a:pt x="1179" y="1890"/>
                  </a:cubicBezTo>
                  <a:cubicBezTo>
                    <a:pt x="1429" y="1940"/>
                    <a:pt x="1680" y="1953"/>
                    <a:pt x="1931" y="1953"/>
                  </a:cubicBezTo>
                  <a:cubicBezTo>
                    <a:pt x="2181" y="1953"/>
                    <a:pt x="2432" y="1940"/>
                    <a:pt x="2682" y="1940"/>
                  </a:cubicBezTo>
                  <a:lnTo>
                    <a:pt x="3735" y="1940"/>
                  </a:lnTo>
                  <a:cubicBezTo>
                    <a:pt x="4036" y="1940"/>
                    <a:pt x="4311" y="1890"/>
                    <a:pt x="4562" y="1714"/>
                  </a:cubicBezTo>
                  <a:cubicBezTo>
                    <a:pt x="4888" y="1489"/>
                    <a:pt x="5088" y="1213"/>
                    <a:pt x="5038" y="812"/>
                  </a:cubicBezTo>
                  <a:cubicBezTo>
                    <a:pt x="4988" y="436"/>
                    <a:pt x="4687" y="286"/>
                    <a:pt x="4362" y="211"/>
                  </a:cubicBezTo>
                  <a:cubicBezTo>
                    <a:pt x="3936" y="135"/>
                    <a:pt x="3535" y="35"/>
                    <a:pt x="3134" y="35"/>
                  </a:cubicBezTo>
                  <a:cubicBezTo>
                    <a:pt x="2737" y="35"/>
                    <a:pt x="2340" y="1"/>
                    <a:pt x="19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
            <p:cNvSpPr/>
            <p:nvPr/>
          </p:nvSpPr>
          <p:spPr>
            <a:xfrm>
              <a:off x="1587225" y="2070350"/>
              <a:ext cx="125975" cy="49150"/>
            </a:xfrm>
            <a:custGeom>
              <a:rect b="b" l="l" r="r" t="t"/>
              <a:pathLst>
                <a:path extrusionOk="0" h="1966" w="5039">
                  <a:moveTo>
                    <a:pt x="1926" y="0"/>
                  </a:moveTo>
                  <a:cubicBezTo>
                    <a:pt x="1499" y="0"/>
                    <a:pt x="1073" y="43"/>
                    <a:pt x="652" y="195"/>
                  </a:cubicBezTo>
                  <a:cubicBezTo>
                    <a:pt x="151" y="396"/>
                    <a:pt x="1" y="947"/>
                    <a:pt x="276" y="1398"/>
                  </a:cubicBezTo>
                  <a:cubicBezTo>
                    <a:pt x="477" y="1674"/>
                    <a:pt x="778" y="1799"/>
                    <a:pt x="1104" y="1874"/>
                  </a:cubicBezTo>
                  <a:cubicBezTo>
                    <a:pt x="1396" y="1944"/>
                    <a:pt x="1688" y="1959"/>
                    <a:pt x="2011" y="1959"/>
                  </a:cubicBezTo>
                  <a:cubicBezTo>
                    <a:pt x="2269" y="1959"/>
                    <a:pt x="2546" y="1950"/>
                    <a:pt x="2858" y="1950"/>
                  </a:cubicBezTo>
                  <a:cubicBezTo>
                    <a:pt x="3020" y="1950"/>
                    <a:pt x="3219" y="1966"/>
                    <a:pt x="3436" y="1966"/>
                  </a:cubicBezTo>
                  <a:cubicBezTo>
                    <a:pt x="3689" y="1966"/>
                    <a:pt x="3966" y="1944"/>
                    <a:pt x="4236" y="1849"/>
                  </a:cubicBezTo>
                  <a:cubicBezTo>
                    <a:pt x="4687" y="1724"/>
                    <a:pt x="4988" y="1398"/>
                    <a:pt x="5013" y="922"/>
                  </a:cubicBezTo>
                  <a:cubicBezTo>
                    <a:pt x="5038" y="421"/>
                    <a:pt x="4637" y="270"/>
                    <a:pt x="4236" y="195"/>
                  </a:cubicBezTo>
                  <a:cubicBezTo>
                    <a:pt x="3961" y="120"/>
                    <a:pt x="3660" y="70"/>
                    <a:pt x="3384" y="70"/>
                  </a:cubicBezTo>
                  <a:cubicBezTo>
                    <a:pt x="2903" y="56"/>
                    <a:pt x="2414" y="0"/>
                    <a:pt x="19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
            <p:cNvSpPr/>
            <p:nvPr/>
          </p:nvSpPr>
          <p:spPr>
            <a:xfrm>
              <a:off x="1587850" y="2406325"/>
              <a:ext cx="123475" cy="49875"/>
            </a:xfrm>
            <a:custGeom>
              <a:rect b="b" l="l" r="r" t="t"/>
              <a:pathLst>
                <a:path extrusionOk="0" h="1995" w="4939">
                  <a:moveTo>
                    <a:pt x="2261" y="0"/>
                  </a:moveTo>
                  <a:cubicBezTo>
                    <a:pt x="1850" y="0"/>
                    <a:pt x="1439" y="24"/>
                    <a:pt x="1028" y="64"/>
                  </a:cubicBezTo>
                  <a:cubicBezTo>
                    <a:pt x="352" y="140"/>
                    <a:pt x="101" y="365"/>
                    <a:pt x="51" y="866"/>
                  </a:cubicBezTo>
                  <a:cubicBezTo>
                    <a:pt x="1" y="1318"/>
                    <a:pt x="327" y="1694"/>
                    <a:pt x="903" y="1844"/>
                  </a:cubicBezTo>
                  <a:cubicBezTo>
                    <a:pt x="1429" y="1994"/>
                    <a:pt x="2006" y="1944"/>
                    <a:pt x="2557" y="1969"/>
                  </a:cubicBezTo>
                  <a:cubicBezTo>
                    <a:pt x="3058" y="1944"/>
                    <a:pt x="3560" y="1944"/>
                    <a:pt x="4036" y="1894"/>
                  </a:cubicBezTo>
                  <a:cubicBezTo>
                    <a:pt x="4487" y="1844"/>
                    <a:pt x="4888" y="1368"/>
                    <a:pt x="4913" y="967"/>
                  </a:cubicBezTo>
                  <a:cubicBezTo>
                    <a:pt x="4938" y="415"/>
                    <a:pt x="4537" y="265"/>
                    <a:pt x="4111" y="190"/>
                  </a:cubicBezTo>
                  <a:cubicBezTo>
                    <a:pt x="3495" y="54"/>
                    <a:pt x="2878" y="0"/>
                    <a:pt x="226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11"/>
          <p:cNvGrpSpPr/>
          <p:nvPr/>
        </p:nvGrpSpPr>
        <p:grpSpPr>
          <a:xfrm rot="1914527">
            <a:off x="-211396" y="1896900"/>
            <a:ext cx="504623" cy="795595"/>
            <a:chOff x="2083475" y="1334350"/>
            <a:chExt cx="263175" cy="414925"/>
          </a:xfrm>
        </p:grpSpPr>
        <p:sp>
          <p:nvSpPr>
            <p:cNvPr id="1079" name="Google Shape;1079;p11"/>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11"/>
          <p:cNvGrpSpPr/>
          <p:nvPr/>
        </p:nvGrpSpPr>
        <p:grpSpPr>
          <a:xfrm rot="6300099">
            <a:off x="726010" y="2187339"/>
            <a:ext cx="430856" cy="343032"/>
            <a:chOff x="1376700" y="1639725"/>
            <a:chExt cx="275100" cy="219025"/>
          </a:xfrm>
        </p:grpSpPr>
        <p:sp>
          <p:nvSpPr>
            <p:cNvPr id="1082" name="Google Shape;1082;p11"/>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11"/>
          <p:cNvSpPr/>
          <p:nvPr/>
        </p:nvSpPr>
        <p:spPr>
          <a:xfrm>
            <a:off x="7417040" y="448557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11"/>
          <p:cNvGrpSpPr/>
          <p:nvPr/>
        </p:nvGrpSpPr>
        <p:grpSpPr>
          <a:xfrm rot="1795654">
            <a:off x="429756" y="37715"/>
            <a:ext cx="580501" cy="1606435"/>
            <a:chOff x="1806525" y="1557050"/>
            <a:chExt cx="276350" cy="764750"/>
          </a:xfrm>
        </p:grpSpPr>
        <p:sp>
          <p:nvSpPr>
            <p:cNvPr id="1086" name="Google Shape;1086;p11"/>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11"/>
          <p:cNvGrpSpPr/>
          <p:nvPr/>
        </p:nvGrpSpPr>
        <p:grpSpPr>
          <a:xfrm rot="-1812194">
            <a:off x="8329090" y="4111841"/>
            <a:ext cx="902383" cy="488317"/>
            <a:chOff x="4936850" y="4568865"/>
            <a:chExt cx="902327" cy="488286"/>
          </a:xfrm>
        </p:grpSpPr>
        <p:sp>
          <p:nvSpPr>
            <p:cNvPr id="1096" name="Google Shape;1096;p11"/>
            <p:cNvSpPr/>
            <p:nvPr/>
          </p:nvSpPr>
          <p:spPr>
            <a:xfrm>
              <a:off x="4974926" y="4959493"/>
              <a:ext cx="44127" cy="42943"/>
            </a:xfrm>
            <a:custGeom>
              <a:rect b="b" l="l" r="r" t="t"/>
              <a:pathLst>
                <a:path extrusionOk="0" h="653" w="671">
                  <a:moveTo>
                    <a:pt x="1" y="1"/>
                  </a:moveTo>
                  <a:cubicBezTo>
                    <a:pt x="99" y="295"/>
                    <a:pt x="358" y="509"/>
                    <a:pt x="670" y="652"/>
                  </a:cubicBezTo>
                  <a:cubicBezTo>
                    <a:pt x="429" y="465"/>
                    <a:pt x="197" y="242"/>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1"/>
            <p:cNvSpPr/>
            <p:nvPr/>
          </p:nvSpPr>
          <p:spPr>
            <a:xfrm>
              <a:off x="4938560" y="4568865"/>
              <a:ext cx="772118" cy="279819"/>
            </a:xfrm>
            <a:custGeom>
              <a:rect b="b" l="l" r="r" t="t"/>
              <a:pathLst>
                <a:path extrusionOk="0" h="4255" w="11741">
                  <a:moveTo>
                    <a:pt x="8871" y="0"/>
                  </a:moveTo>
                  <a:cubicBezTo>
                    <a:pt x="8173" y="0"/>
                    <a:pt x="7474" y="84"/>
                    <a:pt x="6834" y="178"/>
                  </a:cubicBezTo>
                  <a:cubicBezTo>
                    <a:pt x="4854" y="472"/>
                    <a:pt x="2936" y="1097"/>
                    <a:pt x="1223" y="2140"/>
                  </a:cubicBezTo>
                  <a:cubicBezTo>
                    <a:pt x="563" y="2533"/>
                    <a:pt x="108" y="3104"/>
                    <a:pt x="10" y="3871"/>
                  </a:cubicBezTo>
                  <a:cubicBezTo>
                    <a:pt x="1" y="4005"/>
                    <a:pt x="1" y="4130"/>
                    <a:pt x="28" y="4255"/>
                  </a:cubicBezTo>
                  <a:cubicBezTo>
                    <a:pt x="153" y="3702"/>
                    <a:pt x="590" y="3256"/>
                    <a:pt x="1125" y="2952"/>
                  </a:cubicBezTo>
                  <a:cubicBezTo>
                    <a:pt x="2142" y="2372"/>
                    <a:pt x="3293" y="2087"/>
                    <a:pt x="4417" y="1819"/>
                  </a:cubicBezTo>
                  <a:cubicBezTo>
                    <a:pt x="5407" y="1570"/>
                    <a:pt x="6433" y="1418"/>
                    <a:pt x="7441" y="1293"/>
                  </a:cubicBezTo>
                  <a:cubicBezTo>
                    <a:pt x="8360" y="1168"/>
                    <a:pt x="9243" y="963"/>
                    <a:pt x="10153" y="820"/>
                  </a:cubicBezTo>
                  <a:cubicBezTo>
                    <a:pt x="10492" y="765"/>
                    <a:pt x="10828" y="731"/>
                    <a:pt x="11151" y="731"/>
                  </a:cubicBezTo>
                  <a:cubicBezTo>
                    <a:pt x="11354" y="731"/>
                    <a:pt x="11551" y="745"/>
                    <a:pt x="11741" y="776"/>
                  </a:cubicBezTo>
                  <a:cubicBezTo>
                    <a:pt x="10918" y="181"/>
                    <a:pt x="9896" y="0"/>
                    <a:pt x="88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
            <p:cNvSpPr/>
            <p:nvPr/>
          </p:nvSpPr>
          <p:spPr>
            <a:xfrm>
              <a:off x="4936850" y="4616871"/>
              <a:ext cx="902327" cy="440280"/>
            </a:xfrm>
            <a:custGeom>
              <a:rect b="b" l="l" r="r" t="t"/>
              <a:pathLst>
                <a:path extrusionOk="0" h="6695" w="13721">
                  <a:moveTo>
                    <a:pt x="11278" y="309"/>
                  </a:moveTo>
                  <a:cubicBezTo>
                    <a:pt x="11753" y="309"/>
                    <a:pt x="12136" y="428"/>
                    <a:pt x="12436" y="661"/>
                  </a:cubicBezTo>
                  <a:cubicBezTo>
                    <a:pt x="12802" y="938"/>
                    <a:pt x="13043" y="1375"/>
                    <a:pt x="13168" y="1955"/>
                  </a:cubicBezTo>
                  <a:cubicBezTo>
                    <a:pt x="13578" y="3766"/>
                    <a:pt x="11633" y="4729"/>
                    <a:pt x="10215" y="5166"/>
                  </a:cubicBezTo>
                  <a:cubicBezTo>
                    <a:pt x="8930" y="5568"/>
                    <a:pt x="7592" y="5701"/>
                    <a:pt x="6281" y="5996"/>
                  </a:cubicBezTo>
                  <a:cubicBezTo>
                    <a:pt x="5527" y="6170"/>
                    <a:pt x="4732" y="6362"/>
                    <a:pt x="3952" y="6362"/>
                  </a:cubicBezTo>
                  <a:cubicBezTo>
                    <a:pt x="3494" y="6362"/>
                    <a:pt x="3041" y="6296"/>
                    <a:pt x="2605" y="6121"/>
                  </a:cubicBezTo>
                  <a:cubicBezTo>
                    <a:pt x="2578" y="6103"/>
                    <a:pt x="2543" y="6085"/>
                    <a:pt x="2498" y="6076"/>
                  </a:cubicBezTo>
                  <a:lnTo>
                    <a:pt x="2489" y="6076"/>
                  </a:lnTo>
                  <a:cubicBezTo>
                    <a:pt x="2480" y="6076"/>
                    <a:pt x="2480" y="6067"/>
                    <a:pt x="2471" y="6067"/>
                  </a:cubicBezTo>
                  <a:cubicBezTo>
                    <a:pt x="2444" y="6058"/>
                    <a:pt x="2427" y="6049"/>
                    <a:pt x="2400" y="6040"/>
                  </a:cubicBezTo>
                  <a:cubicBezTo>
                    <a:pt x="2375" y="6026"/>
                    <a:pt x="2351" y="6019"/>
                    <a:pt x="2328" y="6019"/>
                  </a:cubicBezTo>
                  <a:cubicBezTo>
                    <a:pt x="2309" y="6019"/>
                    <a:pt x="2291" y="6024"/>
                    <a:pt x="2275" y="6032"/>
                  </a:cubicBezTo>
                  <a:cubicBezTo>
                    <a:pt x="1365" y="5773"/>
                    <a:pt x="348" y="4658"/>
                    <a:pt x="339" y="3757"/>
                  </a:cubicBezTo>
                  <a:cubicBezTo>
                    <a:pt x="330" y="2820"/>
                    <a:pt x="1659" y="2303"/>
                    <a:pt x="2364" y="2035"/>
                  </a:cubicBezTo>
                  <a:cubicBezTo>
                    <a:pt x="4487" y="1232"/>
                    <a:pt x="6744" y="1116"/>
                    <a:pt x="8948" y="688"/>
                  </a:cubicBezTo>
                  <a:cubicBezTo>
                    <a:pt x="9635" y="554"/>
                    <a:pt x="10304" y="385"/>
                    <a:pt x="11000" y="322"/>
                  </a:cubicBezTo>
                  <a:cubicBezTo>
                    <a:pt x="11096" y="314"/>
                    <a:pt x="11189" y="309"/>
                    <a:pt x="11278" y="309"/>
                  </a:cubicBezTo>
                  <a:close/>
                  <a:moveTo>
                    <a:pt x="11177" y="1"/>
                  </a:moveTo>
                  <a:cubicBezTo>
                    <a:pt x="10854" y="1"/>
                    <a:pt x="10518" y="35"/>
                    <a:pt x="10179" y="90"/>
                  </a:cubicBezTo>
                  <a:cubicBezTo>
                    <a:pt x="9269" y="233"/>
                    <a:pt x="8386" y="438"/>
                    <a:pt x="7467" y="563"/>
                  </a:cubicBezTo>
                  <a:cubicBezTo>
                    <a:pt x="6459" y="688"/>
                    <a:pt x="5433" y="840"/>
                    <a:pt x="4443" y="1080"/>
                  </a:cubicBezTo>
                  <a:cubicBezTo>
                    <a:pt x="3319" y="1357"/>
                    <a:pt x="2168" y="1642"/>
                    <a:pt x="1151" y="2222"/>
                  </a:cubicBezTo>
                  <a:cubicBezTo>
                    <a:pt x="616" y="2526"/>
                    <a:pt x="179" y="2972"/>
                    <a:pt x="54" y="3525"/>
                  </a:cubicBezTo>
                  <a:cubicBezTo>
                    <a:pt x="0" y="3739"/>
                    <a:pt x="0" y="3971"/>
                    <a:pt x="54" y="4212"/>
                  </a:cubicBezTo>
                  <a:cubicBezTo>
                    <a:pt x="134" y="4551"/>
                    <a:pt x="321" y="4899"/>
                    <a:pt x="580" y="5211"/>
                  </a:cubicBezTo>
                  <a:cubicBezTo>
                    <a:pt x="776" y="5452"/>
                    <a:pt x="1008" y="5675"/>
                    <a:pt x="1249" y="5862"/>
                  </a:cubicBezTo>
                  <a:cubicBezTo>
                    <a:pt x="1615" y="6130"/>
                    <a:pt x="2007" y="6335"/>
                    <a:pt x="2382" y="6397"/>
                  </a:cubicBezTo>
                  <a:cubicBezTo>
                    <a:pt x="2893" y="6614"/>
                    <a:pt x="3420" y="6695"/>
                    <a:pt x="3953" y="6695"/>
                  </a:cubicBezTo>
                  <a:cubicBezTo>
                    <a:pt x="4760" y="6695"/>
                    <a:pt x="5580" y="6509"/>
                    <a:pt x="6370" y="6326"/>
                  </a:cubicBezTo>
                  <a:cubicBezTo>
                    <a:pt x="8118" y="5925"/>
                    <a:pt x="9938" y="5782"/>
                    <a:pt x="11580" y="5006"/>
                  </a:cubicBezTo>
                  <a:cubicBezTo>
                    <a:pt x="12882" y="4390"/>
                    <a:pt x="13721" y="3337"/>
                    <a:pt x="13498" y="1865"/>
                  </a:cubicBezTo>
                  <a:cubicBezTo>
                    <a:pt x="13328" y="697"/>
                    <a:pt x="12641" y="188"/>
                    <a:pt x="11767" y="46"/>
                  </a:cubicBezTo>
                  <a:cubicBezTo>
                    <a:pt x="11577" y="15"/>
                    <a:pt x="11380" y="1"/>
                    <a:pt x="1117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
            <p:cNvSpPr/>
            <p:nvPr/>
          </p:nvSpPr>
          <p:spPr>
            <a:xfrm>
              <a:off x="5201412" y="4705387"/>
              <a:ext cx="352092" cy="284357"/>
            </a:xfrm>
            <a:custGeom>
              <a:rect b="b" l="l" r="r" t="t"/>
              <a:pathLst>
                <a:path extrusionOk="0" h="4324" w="5354">
                  <a:moveTo>
                    <a:pt x="4407" y="350"/>
                  </a:moveTo>
                  <a:cubicBezTo>
                    <a:pt x="4434" y="582"/>
                    <a:pt x="4470" y="805"/>
                    <a:pt x="4497" y="1028"/>
                  </a:cubicBezTo>
                  <a:cubicBezTo>
                    <a:pt x="4604" y="1768"/>
                    <a:pt x="4746" y="2500"/>
                    <a:pt x="4970" y="3214"/>
                  </a:cubicBezTo>
                  <a:cubicBezTo>
                    <a:pt x="4372" y="3428"/>
                    <a:pt x="3729" y="3481"/>
                    <a:pt x="3114" y="3606"/>
                  </a:cubicBezTo>
                  <a:cubicBezTo>
                    <a:pt x="2498" y="3731"/>
                    <a:pt x="1883" y="3847"/>
                    <a:pt x="1267" y="3981"/>
                  </a:cubicBezTo>
                  <a:cubicBezTo>
                    <a:pt x="1160" y="3517"/>
                    <a:pt x="946" y="3071"/>
                    <a:pt x="830" y="2598"/>
                  </a:cubicBezTo>
                  <a:cubicBezTo>
                    <a:pt x="759" y="2304"/>
                    <a:pt x="732" y="2000"/>
                    <a:pt x="661" y="1697"/>
                  </a:cubicBezTo>
                  <a:cubicBezTo>
                    <a:pt x="607" y="1474"/>
                    <a:pt x="429" y="1260"/>
                    <a:pt x="366" y="1037"/>
                  </a:cubicBezTo>
                  <a:cubicBezTo>
                    <a:pt x="1241" y="912"/>
                    <a:pt x="2115" y="734"/>
                    <a:pt x="2989" y="582"/>
                  </a:cubicBezTo>
                  <a:cubicBezTo>
                    <a:pt x="3462" y="493"/>
                    <a:pt x="3935" y="412"/>
                    <a:pt x="4407" y="350"/>
                  </a:cubicBezTo>
                  <a:close/>
                  <a:moveTo>
                    <a:pt x="4530" y="1"/>
                  </a:moveTo>
                  <a:cubicBezTo>
                    <a:pt x="4522" y="1"/>
                    <a:pt x="4514" y="1"/>
                    <a:pt x="4506" y="2"/>
                  </a:cubicBezTo>
                  <a:cubicBezTo>
                    <a:pt x="3051" y="172"/>
                    <a:pt x="1624" y="519"/>
                    <a:pt x="170" y="725"/>
                  </a:cubicBezTo>
                  <a:cubicBezTo>
                    <a:pt x="116" y="734"/>
                    <a:pt x="81" y="760"/>
                    <a:pt x="63" y="796"/>
                  </a:cubicBezTo>
                  <a:cubicBezTo>
                    <a:pt x="27" y="823"/>
                    <a:pt x="0" y="867"/>
                    <a:pt x="9" y="921"/>
                  </a:cubicBezTo>
                  <a:cubicBezTo>
                    <a:pt x="18" y="1081"/>
                    <a:pt x="54" y="1206"/>
                    <a:pt x="134" y="1340"/>
                  </a:cubicBezTo>
                  <a:cubicBezTo>
                    <a:pt x="134" y="1358"/>
                    <a:pt x="143" y="1367"/>
                    <a:pt x="152" y="1385"/>
                  </a:cubicBezTo>
                  <a:cubicBezTo>
                    <a:pt x="313" y="1688"/>
                    <a:pt x="384" y="1991"/>
                    <a:pt x="447" y="2321"/>
                  </a:cubicBezTo>
                  <a:cubicBezTo>
                    <a:pt x="500" y="2616"/>
                    <a:pt x="554" y="2901"/>
                    <a:pt x="625" y="3196"/>
                  </a:cubicBezTo>
                  <a:cubicBezTo>
                    <a:pt x="705" y="3535"/>
                    <a:pt x="902" y="3847"/>
                    <a:pt x="964" y="4195"/>
                  </a:cubicBezTo>
                  <a:cubicBezTo>
                    <a:pt x="983" y="4280"/>
                    <a:pt x="1046" y="4317"/>
                    <a:pt x="1113" y="4317"/>
                  </a:cubicBezTo>
                  <a:cubicBezTo>
                    <a:pt x="1137" y="4317"/>
                    <a:pt x="1163" y="4312"/>
                    <a:pt x="1187" y="4302"/>
                  </a:cubicBezTo>
                  <a:cubicBezTo>
                    <a:pt x="1207" y="4315"/>
                    <a:pt x="1231" y="4323"/>
                    <a:pt x="1260" y="4323"/>
                  </a:cubicBezTo>
                  <a:cubicBezTo>
                    <a:pt x="1271" y="4323"/>
                    <a:pt x="1282" y="4322"/>
                    <a:pt x="1294" y="4320"/>
                  </a:cubicBezTo>
                  <a:cubicBezTo>
                    <a:pt x="2008" y="4168"/>
                    <a:pt x="2721" y="4034"/>
                    <a:pt x="3435" y="3892"/>
                  </a:cubicBezTo>
                  <a:cubicBezTo>
                    <a:pt x="4042" y="3767"/>
                    <a:pt x="4648" y="3704"/>
                    <a:pt x="5219" y="3481"/>
                  </a:cubicBezTo>
                  <a:cubicBezTo>
                    <a:pt x="5264" y="3463"/>
                    <a:pt x="5291" y="3437"/>
                    <a:pt x="5300" y="3410"/>
                  </a:cubicBezTo>
                  <a:cubicBezTo>
                    <a:pt x="5335" y="3374"/>
                    <a:pt x="5353" y="3321"/>
                    <a:pt x="5335" y="3258"/>
                  </a:cubicBezTo>
                  <a:cubicBezTo>
                    <a:pt x="5112" y="2589"/>
                    <a:pt x="4970" y="1902"/>
                    <a:pt x="4862" y="1206"/>
                  </a:cubicBezTo>
                  <a:cubicBezTo>
                    <a:pt x="4818" y="912"/>
                    <a:pt x="4782" y="609"/>
                    <a:pt x="4746" y="314"/>
                  </a:cubicBezTo>
                  <a:cubicBezTo>
                    <a:pt x="4746" y="279"/>
                    <a:pt x="4729" y="252"/>
                    <a:pt x="4711" y="225"/>
                  </a:cubicBezTo>
                  <a:cubicBezTo>
                    <a:pt x="4736" y="133"/>
                    <a:pt x="4658" y="1"/>
                    <a:pt x="453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
            <p:cNvSpPr/>
            <p:nvPr/>
          </p:nvSpPr>
          <p:spPr>
            <a:xfrm>
              <a:off x="5192271" y="4961532"/>
              <a:ext cx="33276" cy="24661"/>
            </a:xfrm>
            <a:custGeom>
              <a:rect b="b" l="l" r="r" t="t"/>
              <a:pathLst>
                <a:path extrusionOk="0" h="375" w="506">
                  <a:moveTo>
                    <a:pt x="259" y="1"/>
                  </a:moveTo>
                  <a:cubicBezTo>
                    <a:pt x="141" y="1"/>
                    <a:pt x="1" y="172"/>
                    <a:pt x="95" y="273"/>
                  </a:cubicBezTo>
                  <a:cubicBezTo>
                    <a:pt x="166" y="345"/>
                    <a:pt x="238" y="375"/>
                    <a:pt x="297" y="375"/>
                  </a:cubicBezTo>
                  <a:cubicBezTo>
                    <a:pt x="436" y="375"/>
                    <a:pt x="505" y="208"/>
                    <a:pt x="336" y="32"/>
                  </a:cubicBezTo>
                  <a:cubicBezTo>
                    <a:pt x="314" y="10"/>
                    <a:pt x="287"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
            <p:cNvSpPr/>
            <p:nvPr/>
          </p:nvSpPr>
          <p:spPr>
            <a:xfrm>
              <a:off x="5126377" y="4954363"/>
              <a:ext cx="33144" cy="24529"/>
            </a:xfrm>
            <a:custGeom>
              <a:rect b="b" l="l" r="r" t="t"/>
              <a:pathLst>
                <a:path extrusionOk="0" h="373" w="504">
                  <a:moveTo>
                    <a:pt x="207" y="0"/>
                  </a:moveTo>
                  <a:cubicBezTo>
                    <a:pt x="68" y="0"/>
                    <a:pt x="0" y="169"/>
                    <a:pt x="169" y="338"/>
                  </a:cubicBezTo>
                  <a:cubicBezTo>
                    <a:pt x="192" y="362"/>
                    <a:pt x="220" y="373"/>
                    <a:pt x="248" y="373"/>
                  </a:cubicBezTo>
                  <a:cubicBezTo>
                    <a:pt x="366" y="373"/>
                    <a:pt x="503" y="199"/>
                    <a:pt x="410" y="106"/>
                  </a:cubicBezTo>
                  <a:cubicBezTo>
                    <a:pt x="338" y="31"/>
                    <a:pt x="266" y="0"/>
                    <a:pt x="2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
            <p:cNvSpPr/>
            <p:nvPr/>
          </p:nvSpPr>
          <p:spPr>
            <a:xfrm>
              <a:off x="5057984" y="4936082"/>
              <a:ext cx="33407" cy="24792"/>
            </a:xfrm>
            <a:custGeom>
              <a:rect b="b" l="l" r="r" t="t"/>
              <a:pathLst>
                <a:path extrusionOk="0" h="377" w="508">
                  <a:moveTo>
                    <a:pt x="260" y="1"/>
                  </a:moveTo>
                  <a:cubicBezTo>
                    <a:pt x="138" y="1"/>
                    <a:pt x="1" y="176"/>
                    <a:pt x="94" y="277"/>
                  </a:cubicBezTo>
                  <a:cubicBezTo>
                    <a:pt x="165" y="347"/>
                    <a:pt x="235" y="376"/>
                    <a:pt x="294" y="376"/>
                  </a:cubicBezTo>
                  <a:cubicBezTo>
                    <a:pt x="435" y="376"/>
                    <a:pt x="508" y="206"/>
                    <a:pt x="344" y="36"/>
                  </a:cubicBezTo>
                  <a:cubicBezTo>
                    <a:pt x="319" y="11"/>
                    <a:pt x="290" y="1"/>
                    <a:pt x="26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
            <p:cNvSpPr/>
            <p:nvPr/>
          </p:nvSpPr>
          <p:spPr>
            <a:xfrm>
              <a:off x="5144527" y="4905305"/>
              <a:ext cx="33605" cy="24332"/>
            </a:xfrm>
            <a:custGeom>
              <a:rect b="b" l="l" r="r" t="t"/>
              <a:pathLst>
                <a:path extrusionOk="0" h="370" w="511">
                  <a:moveTo>
                    <a:pt x="212" y="1"/>
                  </a:moveTo>
                  <a:cubicBezTo>
                    <a:pt x="73" y="1"/>
                    <a:pt x="1" y="165"/>
                    <a:pt x="170" y="334"/>
                  </a:cubicBezTo>
                  <a:cubicBezTo>
                    <a:pt x="192" y="359"/>
                    <a:pt x="220" y="369"/>
                    <a:pt x="250" y="369"/>
                  </a:cubicBezTo>
                  <a:cubicBezTo>
                    <a:pt x="369" y="369"/>
                    <a:pt x="511" y="195"/>
                    <a:pt x="411" y="102"/>
                  </a:cubicBezTo>
                  <a:cubicBezTo>
                    <a:pt x="341" y="30"/>
                    <a:pt x="270" y="1"/>
                    <a:pt x="2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1"/>
            <p:cNvSpPr/>
            <p:nvPr/>
          </p:nvSpPr>
          <p:spPr>
            <a:xfrm>
              <a:off x="5169188" y="4850196"/>
              <a:ext cx="29330" cy="24595"/>
            </a:xfrm>
            <a:custGeom>
              <a:rect b="b" l="l" r="r" t="t"/>
              <a:pathLst>
                <a:path extrusionOk="0" h="374" w="446">
                  <a:moveTo>
                    <a:pt x="208" y="0"/>
                  </a:moveTo>
                  <a:cubicBezTo>
                    <a:pt x="69" y="0"/>
                    <a:pt x="0" y="167"/>
                    <a:pt x="169" y="343"/>
                  </a:cubicBezTo>
                  <a:cubicBezTo>
                    <a:pt x="191" y="364"/>
                    <a:pt x="218" y="374"/>
                    <a:pt x="245" y="374"/>
                  </a:cubicBezTo>
                  <a:cubicBezTo>
                    <a:pt x="319" y="374"/>
                    <a:pt x="402" y="307"/>
                    <a:pt x="428" y="235"/>
                  </a:cubicBezTo>
                  <a:cubicBezTo>
                    <a:pt x="446" y="200"/>
                    <a:pt x="446" y="164"/>
                    <a:pt x="437" y="137"/>
                  </a:cubicBezTo>
                  <a:cubicBezTo>
                    <a:pt x="428" y="119"/>
                    <a:pt x="419" y="111"/>
                    <a:pt x="410" y="102"/>
                  </a:cubicBezTo>
                  <a:cubicBezTo>
                    <a:pt x="339" y="30"/>
                    <a:pt x="267" y="0"/>
                    <a:pt x="2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1"/>
            <p:cNvSpPr/>
            <p:nvPr/>
          </p:nvSpPr>
          <p:spPr>
            <a:xfrm>
              <a:off x="5130323" y="4794166"/>
              <a:ext cx="33276" cy="24595"/>
            </a:xfrm>
            <a:custGeom>
              <a:rect b="b" l="l" r="r" t="t"/>
              <a:pathLst>
                <a:path extrusionOk="0" h="374" w="506">
                  <a:moveTo>
                    <a:pt x="209" y="1"/>
                  </a:moveTo>
                  <a:cubicBezTo>
                    <a:pt x="70" y="1"/>
                    <a:pt x="0" y="169"/>
                    <a:pt x="163" y="338"/>
                  </a:cubicBezTo>
                  <a:cubicBezTo>
                    <a:pt x="187" y="363"/>
                    <a:pt x="216" y="373"/>
                    <a:pt x="246" y="373"/>
                  </a:cubicBezTo>
                  <a:cubicBezTo>
                    <a:pt x="368" y="373"/>
                    <a:pt x="506" y="199"/>
                    <a:pt x="412" y="106"/>
                  </a:cubicBezTo>
                  <a:cubicBezTo>
                    <a:pt x="340"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
            <p:cNvSpPr/>
            <p:nvPr/>
          </p:nvSpPr>
          <p:spPr>
            <a:xfrm>
              <a:off x="5116052" y="4879789"/>
              <a:ext cx="33342" cy="24266"/>
            </a:xfrm>
            <a:custGeom>
              <a:rect b="b" l="l" r="r" t="t"/>
              <a:pathLst>
                <a:path extrusionOk="0" h="369" w="507">
                  <a:moveTo>
                    <a:pt x="260" y="0"/>
                  </a:moveTo>
                  <a:cubicBezTo>
                    <a:pt x="138" y="0"/>
                    <a:pt x="1" y="174"/>
                    <a:pt x="94" y="267"/>
                  </a:cubicBezTo>
                  <a:cubicBezTo>
                    <a:pt x="166" y="339"/>
                    <a:pt x="238" y="369"/>
                    <a:pt x="297" y="369"/>
                  </a:cubicBezTo>
                  <a:cubicBezTo>
                    <a:pt x="437" y="369"/>
                    <a:pt x="507" y="204"/>
                    <a:pt x="344"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
            <p:cNvSpPr/>
            <p:nvPr/>
          </p:nvSpPr>
          <p:spPr>
            <a:xfrm>
              <a:off x="5050553" y="4896756"/>
              <a:ext cx="33539" cy="24332"/>
            </a:xfrm>
            <a:custGeom>
              <a:rect b="b" l="l" r="r" t="t"/>
              <a:pathLst>
                <a:path extrusionOk="0" h="370" w="510">
                  <a:moveTo>
                    <a:pt x="259" y="0"/>
                  </a:moveTo>
                  <a:cubicBezTo>
                    <a:pt x="139" y="0"/>
                    <a:pt x="0" y="168"/>
                    <a:pt x="100" y="268"/>
                  </a:cubicBezTo>
                  <a:cubicBezTo>
                    <a:pt x="169" y="340"/>
                    <a:pt x="240" y="370"/>
                    <a:pt x="299" y="370"/>
                  </a:cubicBezTo>
                  <a:cubicBezTo>
                    <a:pt x="437" y="370"/>
                    <a:pt x="510" y="205"/>
                    <a:pt x="341" y="36"/>
                  </a:cubicBezTo>
                  <a:cubicBezTo>
                    <a:pt x="317" y="11"/>
                    <a:pt x="289" y="0"/>
                    <a:pt x="25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
            <p:cNvSpPr/>
            <p:nvPr/>
          </p:nvSpPr>
          <p:spPr>
            <a:xfrm>
              <a:off x="5077516" y="4828429"/>
              <a:ext cx="33670" cy="24661"/>
            </a:xfrm>
            <a:custGeom>
              <a:rect b="b" l="l" r="r" t="t"/>
              <a:pathLst>
                <a:path extrusionOk="0" h="375" w="512">
                  <a:moveTo>
                    <a:pt x="257" y="1"/>
                  </a:moveTo>
                  <a:cubicBezTo>
                    <a:pt x="124" y="1"/>
                    <a:pt x="0" y="172"/>
                    <a:pt x="118" y="290"/>
                  </a:cubicBezTo>
                  <a:lnTo>
                    <a:pt x="154" y="326"/>
                  </a:lnTo>
                  <a:cubicBezTo>
                    <a:pt x="188" y="360"/>
                    <a:pt x="228" y="375"/>
                    <a:pt x="266" y="375"/>
                  </a:cubicBezTo>
                  <a:cubicBezTo>
                    <a:pt x="395" y="375"/>
                    <a:pt x="512" y="209"/>
                    <a:pt x="395" y="85"/>
                  </a:cubicBezTo>
                  <a:lnTo>
                    <a:pt x="368" y="49"/>
                  </a:lnTo>
                  <a:cubicBezTo>
                    <a:pt x="334" y="15"/>
                    <a:pt x="295" y="1"/>
                    <a:pt x="2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
            <p:cNvSpPr/>
            <p:nvPr/>
          </p:nvSpPr>
          <p:spPr>
            <a:xfrm>
              <a:off x="5014844" y="4860126"/>
              <a:ext cx="33210" cy="24661"/>
            </a:xfrm>
            <a:custGeom>
              <a:rect b="b" l="l" r="r" t="t"/>
              <a:pathLst>
                <a:path extrusionOk="0" h="375" w="505">
                  <a:moveTo>
                    <a:pt x="209" y="1"/>
                  </a:moveTo>
                  <a:cubicBezTo>
                    <a:pt x="69" y="1"/>
                    <a:pt x="1" y="168"/>
                    <a:pt x="170" y="343"/>
                  </a:cubicBezTo>
                  <a:cubicBezTo>
                    <a:pt x="192" y="365"/>
                    <a:pt x="219" y="375"/>
                    <a:pt x="247" y="375"/>
                  </a:cubicBezTo>
                  <a:cubicBezTo>
                    <a:pt x="365" y="375"/>
                    <a:pt x="505" y="203"/>
                    <a:pt x="411" y="102"/>
                  </a:cubicBezTo>
                  <a:cubicBezTo>
                    <a:pt x="339"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1"/>
            <p:cNvSpPr/>
            <p:nvPr/>
          </p:nvSpPr>
          <p:spPr>
            <a:xfrm>
              <a:off x="5030693" y="4796468"/>
              <a:ext cx="33539" cy="24398"/>
            </a:xfrm>
            <a:custGeom>
              <a:rect b="b" l="l" r="r" t="t"/>
              <a:pathLst>
                <a:path extrusionOk="0" h="371" w="510">
                  <a:moveTo>
                    <a:pt x="243" y="0"/>
                  </a:moveTo>
                  <a:cubicBezTo>
                    <a:pt x="115" y="0"/>
                    <a:pt x="0" y="169"/>
                    <a:pt x="116" y="285"/>
                  </a:cubicBezTo>
                  <a:lnTo>
                    <a:pt x="143" y="321"/>
                  </a:lnTo>
                  <a:cubicBezTo>
                    <a:pt x="180" y="356"/>
                    <a:pt x="221" y="370"/>
                    <a:pt x="260" y="370"/>
                  </a:cubicBezTo>
                  <a:cubicBezTo>
                    <a:pt x="393" y="370"/>
                    <a:pt x="510" y="204"/>
                    <a:pt x="393" y="80"/>
                  </a:cubicBezTo>
                  <a:lnTo>
                    <a:pt x="357" y="53"/>
                  </a:lnTo>
                  <a:cubicBezTo>
                    <a:pt x="322" y="16"/>
                    <a:pt x="282" y="0"/>
                    <a:pt x="24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1"/>
            <p:cNvSpPr/>
            <p:nvPr/>
          </p:nvSpPr>
          <p:spPr>
            <a:xfrm>
              <a:off x="5575665" y="4906620"/>
              <a:ext cx="33736" cy="24529"/>
            </a:xfrm>
            <a:custGeom>
              <a:rect b="b" l="l" r="r" t="t"/>
              <a:pathLst>
                <a:path extrusionOk="0" h="373" w="513">
                  <a:moveTo>
                    <a:pt x="216" y="0"/>
                  </a:moveTo>
                  <a:cubicBezTo>
                    <a:pt x="75" y="0"/>
                    <a:pt x="0" y="171"/>
                    <a:pt x="171" y="341"/>
                  </a:cubicBezTo>
                  <a:cubicBezTo>
                    <a:pt x="193" y="363"/>
                    <a:pt x="220" y="372"/>
                    <a:pt x="248" y="372"/>
                  </a:cubicBezTo>
                  <a:cubicBezTo>
                    <a:pt x="368" y="372"/>
                    <a:pt x="513" y="201"/>
                    <a:pt x="411" y="100"/>
                  </a:cubicBezTo>
                  <a:cubicBezTo>
                    <a:pt x="344" y="30"/>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1"/>
            <p:cNvSpPr/>
            <p:nvPr/>
          </p:nvSpPr>
          <p:spPr>
            <a:xfrm>
              <a:off x="5572180" y="4838688"/>
              <a:ext cx="31632" cy="22293"/>
            </a:xfrm>
            <a:custGeom>
              <a:rect b="b" l="l" r="r" t="t"/>
              <a:pathLst>
                <a:path extrusionOk="0" h="339" w="481">
                  <a:moveTo>
                    <a:pt x="243" y="1"/>
                  </a:moveTo>
                  <a:cubicBezTo>
                    <a:pt x="115" y="1"/>
                    <a:pt x="0" y="169"/>
                    <a:pt x="117" y="286"/>
                  </a:cubicBezTo>
                  <a:cubicBezTo>
                    <a:pt x="152" y="323"/>
                    <a:pt x="193" y="339"/>
                    <a:pt x="232" y="339"/>
                  </a:cubicBezTo>
                  <a:cubicBezTo>
                    <a:pt x="362" y="339"/>
                    <a:pt x="481" y="170"/>
                    <a:pt x="357"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
            <p:cNvSpPr/>
            <p:nvPr/>
          </p:nvSpPr>
          <p:spPr>
            <a:xfrm>
              <a:off x="5628801" y="4864138"/>
              <a:ext cx="33210" cy="24661"/>
            </a:xfrm>
            <a:custGeom>
              <a:rect b="b" l="l" r="r" t="t"/>
              <a:pathLst>
                <a:path extrusionOk="0" h="375" w="505">
                  <a:moveTo>
                    <a:pt x="259" y="1"/>
                  </a:moveTo>
                  <a:cubicBezTo>
                    <a:pt x="140" y="1"/>
                    <a:pt x="0" y="172"/>
                    <a:pt x="94" y="273"/>
                  </a:cubicBezTo>
                  <a:cubicBezTo>
                    <a:pt x="166" y="345"/>
                    <a:pt x="237" y="375"/>
                    <a:pt x="296" y="375"/>
                  </a:cubicBezTo>
                  <a:cubicBezTo>
                    <a:pt x="436" y="375"/>
                    <a:pt x="504" y="208"/>
                    <a:pt x="335" y="32"/>
                  </a:cubicBezTo>
                  <a:cubicBezTo>
                    <a:pt x="313" y="10"/>
                    <a:pt x="286"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
            <p:cNvSpPr/>
            <p:nvPr/>
          </p:nvSpPr>
          <p:spPr>
            <a:xfrm>
              <a:off x="5638468" y="4814421"/>
              <a:ext cx="33210" cy="24595"/>
            </a:xfrm>
            <a:custGeom>
              <a:rect b="b" l="l" r="r" t="t"/>
              <a:pathLst>
                <a:path extrusionOk="0" h="374" w="505">
                  <a:moveTo>
                    <a:pt x="209" y="0"/>
                  </a:moveTo>
                  <a:cubicBezTo>
                    <a:pt x="70" y="0"/>
                    <a:pt x="1" y="167"/>
                    <a:pt x="170" y="342"/>
                  </a:cubicBezTo>
                  <a:cubicBezTo>
                    <a:pt x="192" y="364"/>
                    <a:pt x="219" y="374"/>
                    <a:pt x="247" y="374"/>
                  </a:cubicBezTo>
                  <a:cubicBezTo>
                    <a:pt x="365" y="374"/>
                    <a:pt x="505" y="203"/>
                    <a:pt x="411" y="101"/>
                  </a:cubicBezTo>
                  <a:cubicBezTo>
                    <a:pt x="339" y="30"/>
                    <a:pt x="268"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1"/>
            <p:cNvSpPr/>
            <p:nvPr/>
          </p:nvSpPr>
          <p:spPr>
            <a:xfrm>
              <a:off x="5690684" y="4832243"/>
              <a:ext cx="31763" cy="22293"/>
            </a:xfrm>
            <a:custGeom>
              <a:rect b="b" l="l" r="r" t="t"/>
              <a:pathLst>
                <a:path extrusionOk="0" h="339" w="483">
                  <a:moveTo>
                    <a:pt x="251" y="0"/>
                  </a:moveTo>
                  <a:cubicBezTo>
                    <a:pt x="120" y="0"/>
                    <a:pt x="0" y="169"/>
                    <a:pt x="117" y="285"/>
                  </a:cubicBezTo>
                  <a:cubicBezTo>
                    <a:pt x="154" y="323"/>
                    <a:pt x="196" y="339"/>
                    <a:pt x="236" y="339"/>
                  </a:cubicBezTo>
                  <a:cubicBezTo>
                    <a:pt x="368" y="339"/>
                    <a:pt x="483" y="170"/>
                    <a:pt x="366" y="53"/>
                  </a:cubicBezTo>
                  <a:cubicBezTo>
                    <a:pt x="331" y="16"/>
                    <a:pt x="290" y="0"/>
                    <a:pt x="25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1"/>
            <p:cNvSpPr/>
            <p:nvPr/>
          </p:nvSpPr>
          <p:spPr>
            <a:xfrm>
              <a:off x="5743425" y="4774043"/>
              <a:ext cx="29462" cy="24792"/>
            </a:xfrm>
            <a:custGeom>
              <a:rect b="b" l="l" r="r" t="t"/>
              <a:pathLst>
                <a:path extrusionOk="0" h="377" w="448">
                  <a:moveTo>
                    <a:pt x="216" y="0"/>
                  </a:moveTo>
                  <a:cubicBezTo>
                    <a:pt x="76" y="0"/>
                    <a:pt x="1" y="170"/>
                    <a:pt x="171" y="341"/>
                  </a:cubicBezTo>
                  <a:cubicBezTo>
                    <a:pt x="198" y="376"/>
                    <a:pt x="242" y="376"/>
                    <a:pt x="278" y="376"/>
                  </a:cubicBezTo>
                  <a:cubicBezTo>
                    <a:pt x="349" y="359"/>
                    <a:pt x="430" y="287"/>
                    <a:pt x="439" y="207"/>
                  </a:cubicBezTo>
                  <a:cubicBezTo>
                    <a:pt x="448" y="171"/>
                    <a:pt x="448" y="136"/>
                    <a:pt x="412" y="100"/>
                  </a:cubicBezTo>
                  <a:cubicBezTo>
                    <a:pt x="344" y="29"/>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
            <p:cNvSpPr/>
            <p:nvPr/>
          </p:nvSpPr>
          <p:spPr>
            <a:xfrm>
              <a:off x="5676479" y="4777134"/>
              <a:ext cx="33342" cy="24595"/>
            </a:xfrm>
            <a:custGeom>
              <a:rect b="b" l="l" r="r" t="t"/>
              <a:pathLst>
                <a:path extrusionOk="0" h="374" w="507">
                  <a:moveTo>
                    <a:pt x="209" y="1"/>
                  </a:moveTo>
                  <a:cubicBezTo>
                    <a:pt x="70" y="1"/>
                    <a:pt x="1" y="170"/>
                    <a:pt x="163" y="338"/>
                  </a:cubicBezTo>
                  <a:cubicBezTo>
                    <a:pt x="188" y="363"/>
                    <a:pt x="217" y="373"/>
                    <a:pt x="247" y="373"/>
                  </a:cubicBezTo>
                  <a:cubicBezTo>
                    <a:pt x="369" y="373"/>
                    <a:pt x="506" y="200"/>
                    <a:pt x="413" y="106"/>
                  </a:cubicBezTo>
                  <a:cubicBezTo>
                    <a:pt x="341" y="32"/>
                    <a:pt x="269"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1"/>
            <p:cNvSpPr/>
            <p:nvPr/>
          </p:nvSpPr>
          <p:spPr>
            <a:xfrm>
              <a:off x="5694235" y="4707689"/>
              <a:ext cx="25845" cy="26502"/>
            </a:xfrm>
            <a:custGeom>
              <a:rect b="b" l="l" r="r" t="t"/>
              <a:pathLst>
                <a:path extrusionOk="0" h="403" w="393">
                  <a:moveTo>
                    <a:pt x="178" y="1"/>
                  </a:moveTo>
                  <a:cubicBezTo>
                    <a:pt x="152" y="1"/>
                    <a:pt x="125" y="7"/>
                    <a:pt x="98" y="21"/>
                  </a:cubicBezTo>
                  <a:cubicBezTo>
                    <a:pt x="36" y="56"/>
                    <a:pt x="0" y="137"/>
                    <a:pt x="18" y="217"/>
                  </a:cubicBezTo>
                  <a:cubicBezTo>
                    <a:pt x="12" y="312"/>
                    <a:pt x="100" y="402"/>
                    <a:pt x="193" y="402"/>
                  </a:cubicBezTo>
                  <a:cubicBezTo>
                    <a:pt x="231" y="402"/>
                    <a:pt x="270" y="387"/>
                    <a:pt x="303" y="351"/>
                  </a:cubicBezTo>
                  <a:cubicBezTo>
                    <a:pt x="366" y="279"/>
                    <a:pt x="393" y="172"/>
                    <a:pt x="330" y="83"/>
                  </a:cubicBezTo>
                  <a:cubicBezTo>
                    <a:pt x="293" y="33"/>
                    <a:pt x="238" y="1"/>
                    <a:pt x="1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
            <p:cNvSpPr/>
            <p:nvPr/>
          </p:nvSpPr>
          <p:spPr>
            <a:xfrm>
              <a:off x="5629656" y="4673229"/>
              <a:ext cx="31171" cy="22293"/>
            </a:xfrm>
            <a:custGeom>
              <a:rect b="b" l="l" r="r" t="t"/>
              <a:pathLst>
                <a:path extrusionOk="0" h="339" w="474">
                  <a:moveTo>
                    <a:pt x="243" y="1"/>
                  </a:moveTo>
                  <a:cubicBezTo>
                    <a:pt x="115" y="1"/>
                    <a:pt x="1" y="170"/>
                    <a:pt x="117" y="286"/>
                  </a:cubicBezTo>
                  <a:cubicBezTo>
                    <a:pt x="152" y="323"/>
                    <a:pt x="192" y="339"/>
                    <a:pt x="231" y="339"/>
                  </a:cubicBezTo>
                  <a:cubicBezTo>
                    <a:pt x="359" y="339"/>
                    <a:pt x="474" y="170"/>
                    <a:pt x="358"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
            <p:cNvSpPr/>
            <p:nvPr/>
          </p:nvSpPr>
          <p:spPr>
            <a:xfrm>
              <a:off x="5626697" y="4754183"/>
              <a:ext cx="31237" cy="22359"/>
            </a:xfrm>
            <a:custGeom>
              <a:rect b="b" l="l" r="r" t="t"/>
              <a:pathLst>
                <a:path extrusionOk="0" h="340" w="475">
                  <a:moveTo>
                    <a:pt x="244" y="1"/>
                  </a:moveTo>
                  <a:cubicBezTo>
                    <a:pt x="115" y="1"/>
                    <a:pt x="1" y="170"/>
                    <a:pt x="117" y="286"/>
                  </a:cubicBezTo>
                  <a:cubicBezTo>
                    <a:pt x="153" y="323"/>
                    <a:pt x="193" y="339"/>
                    <a:pt x="232" y="339"/>
                  </a:cubicBezTo>
                  <a:cubicBezTo>
                    <a:pt x="360" y="339"/>
                    <a:pt x="474" y="170"/>
                    <a:pt x="358" y="54"/>
                  </a:cubicBezTo>
                  <a:cubicBezTo>
                    <a:pt x="323" y="17"/>
                    <a:pt x="282" y="1"/>
                    <a:pt x="244"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
            <p:cNvSpPr/>
            <p:nvPr/>
          </p:nvSpPr>
          <p:spPr>
            <a:xfrm>
              <a:off x="5581452" y="4791799"/>
              <a:ext cx="33210" cy="24595"/>
            </a:xfrm>
            <a:custGeom>
              <a:rect b="b" l="l" r="r" t="t"/>
              <a:pathLst>
                <a:path extrusionOk="0" h="374" w="505">
                  <a:moveTo>
                    <a:pt x="206" y="1"/>
                  </a:moveTo>
                  <a:cubicBezTo>
                    <a:pt x="70" y="1"/>
                    <a:pt x="0" y="170"/>
                    <a:pt x="163" y="338"/>
                  </a:cubicBezTo>
                  <a:cubicBezTo>
                    <a:pt x="187" y="363"/>
                    <a:pt x="217" y="373"/>
                    <a:pt x="246" y="373"/>
                  </a:cubicBezTo>
                  <a:cubicBezTo>
                    <a:pt x="368" y="373"/>
                    <a:pt x="504" y="200"/>
                    <a:pt x="404" y="106"/>
                  </a:cubicBezTo>
                  <a:cubicBezTo>
                    <a:pt x="334" y="32"/>
                    <a:pt x="264" y="1"/>
                    <a:pt x="2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
            <p:cNvSpPr/>
            <p:nvPr/>
          </p:nvSpPr>
          <p:spPr>
            <a:xfrm>
              <a:off x="5580203" y="4714791"/>
              <a:ext cx="33407" cy="24727"/>
            </a:xfrm>
            <a:custGeom>
              <a:rect b="b" l="l" r="r" t="t"/>
              <a:pathLst>
                <a:path extrusionOk="0" h="376" w="508">
                  <a:moveTo>
                    <a:pt x="214" y="0"/>
                  </a:moveTo>
                  <a:cubicBezTo>
                    <a:pt x="72" y="0"/>
                    <a:pt x="0" y="170"/>
                    <a:pt x="164" y="341"/>
                  </a:cubicBezTo>
                  <a:cubicBezTo>
                    <a:pt x="189" y="365"/>
                    <a:pt x="217" y="376"/>
                    <a:pt x="247" y="376"/>
                  </a:cubicBezTo>
                  <a:cubicBezTo>
                    <a:pt x="370" y="376"/>
                    <a:pt x="507" y="200"/>
                    <a:pt x="414" y="100"/>
                  </a:cubicBezTo>
                  <a:cubicBezTo>
                    <a:pt x="343" y="29"/>
                    <a:pt x="273" y="0"/>
                    <a:pt x="2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
            <p:cNvSpPr/>
            <p:nvPr/>
          </p:nvSpPr>
          <p:spPr>
            <a:xfrm>
              <a:off x="5540351" y="4753920"/>
              <a:ext cx="33210" cy="24332"/>
            </a:xfrm>
            <a:custGeom>
              <a:rect b="b" l="l" r="r" t="t"/>
              <a:pathLst>
                <a:path extrusionOk="0" h="370" w="505">
                  <a:moveTo>
                    <a:pt x="207" y="1"/>
                  </a:moveTo>
                  <a:cubicBezTo>
                    <a:pt x="71" y="1"/>
                    <a:pt x="1" y="166"/>
                    <a:pt x="163" y="335"/>
                  </a:cubicBezTo>
                  <a:cubicBezTo>
                    <a:pt x="188" y="359"/>
                    <a:pt x="217" y="370"/>
                    <a:pt x="247" y="370"/>
                  </a:cubicBezTo>
                  <a:cubicBezTo>
                    <a:pt x="369" y="370"/>
                    <a:pt x="505" y="196"/>
                    <a:pt x="404" y="103"/>
                  </a:cubicBezTo>
                  <a:cubicBezTo>
                    <a:pt x="335" y="31"/>
                    <a:pt x="265" y="1"/>
                    <a:pt x="20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1"/>
            <p:cNvSpPr/>
            <p:nvPr/>
          </p:nvSpPr>
          <p:spPr>
            <a:xfrm>
              <a:off x="5522069" y="4686777"/>
              <a:ext cx="33407" cy="24727"/>
            </a:xfrm>
            <a:custGeom>
              <a:rect b="b" l="l" r="r" t="t"/>
              <a:pathLst>
                <a:path extrusionOk="0" h="376" w="508">
                  <a:moveTo>
                    <a:pt x="260" y="0"/>
                  </a:moveTo>
                  <a:cubicBezTo>
                    <a:pt x="138" y="0"/>
                    <a:pt x="0" y="176"/>
                    <a:pt x="94" y="276"/>
                  </a:cubicBezTo>
                  <a:cubicBezTo>
                    <a:pt x="164" y="347"/>
                    <a:pt x="235" y="376"/>
                    <a:pt x="293" y="376"/>
                  </a:cubicBezTo>
                  <a:cubicBezTo>
                    <a:pt x="435" y="376"/>
                    <a:pt x="507" y="206"/>
                    <a:pt x="343"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11"/>
          <p:cNvGrpSpPr/>
          <p:nvPr/>
        </p:nvGrpSpPr>
        <p:grpSpPr>
          <a:xfrm rot="1122295">
            <a:off x="1509047" y="54008"/>
            <a:ext cx="722222" cy="971982"/>
            <a:chOff x="1510742" y="872255"/>
            <a:chExt cx="722209" cy="971965"/>
          </a:xfrm>
        </p:grpSpPr>
        <p:sp>
          <p:nvSpPr>
            <p:cNvPr id="1126" name="Google Shape;1126;p11"/>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11"/>
          <p:cNvGrpSpPr/>
          <p:nvPr/>
        </p:nvGrpSpPr>
        <p:grpSpPr>
          <a:xfrm rot="-6501640">
            <a:off x="8281648" y="1068817"/>
            <a:ext cx="382828" cy="1087792"/>
            <a:chOff x="2114525" y="3893292"/>
            <a:chExt cx="382825" cy="1087784"/>
          </a:xfrm>
        </p:grpSpPr>
        <p:sp>
          <p:nvSpPr>
            <p:cNvPr id="1129" name="Google Shape;1129;p11"/>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1"/>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1"/>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11"/>
          <p:cNvGrpSpPr/>
          <p:nvPr/>
        </p:nvGrpSpPr>
        <p:grpSpPr>
          <a:xfrm>
            <a:off x="810025" y="4405166"/>
            <a:ext cx="400173" cy="396657"/>
            <a:chOff x="1609325" y="4271641"/>
            <a:chExt cx="400173" cy="396657"/>
          </a:xfrm>
        </p:grpSpPr>
        <p:sp>
          <p:nvSpPr>
            <p:cNvPr id="1153" name="Google Shape;1153;p11"/>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11"/>
          <p:cNvSpPr txBox="1"/>
          <p:nvPr>
            <p:ph hasCustomPrompt="1" type="title"/>
          </p:nvPr>
        </p:nvSpPr>
        <p:spPr>
          <a:xfrm>
            <a:off x="2066400" y="1851575"/>
            <a:ext cx="5011200" cy="78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3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58" name="Google Shape;1158;p11"/>
          <p:cNvSpPr txBox="1"/>
          <p:nvPr>
            <p:ph idx="1" type="subTitle"/>
          </p:nvPr>
        </p:nvSpPr>
        <p:spPr>
          <a:xfrm>
            <a:off x="1812300" y="2918725"/>
            <a:ext cx="55194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900">
                <a:latin typeface="Fira Sans"/>
                <a:ea typeface="Fira Sans"/>
                <a:cs typeface="Fira Sans"/>
                <a:sym typeface="Fira Sans"/>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59" name="Shape 11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rgbClr val="E5F3FF"/>
        </a:solidFill>
      </p:bgPr>
    </p:bg>
    <p:spTree>
      <p:nvGrpSpPr>
        <p:cNvPr id="1160" name="Shape 1160"/>
        <p:cNvGrpSpPr/>
        <p:nvPr/>
      </p:nvGrpSpPr>
      <p:grpSpPr>
        <a:xfrm>
          <a:off x="0" y="0"/>
          <a:ext cx="0" cy="0"/>
          <a:chOff x="0" y="0"/>
          <a:chExt cx="0" cy="0"/>
        </a:xfrm>
      </p:grpSpPr>
      <p:grpSp>
        <p:nvGrpSpPr>
          <p:cNvPr id="1161" name="Google Shape;1161;p13"/>
          <p:cNvGrpSpPr/>
          <p:nvPr/>
        </p:nvGrpSpPr>
        <p:grpSpPr>
          <a:xfrm rot="-2365709">
            <a:off x="6876753" y="-318088"/>
            <a:ext cx="1013466" cy="835990"/>
            <a:chOff x="-492950" y="2926025"/>
            <a:chExt cx="1013489" cy="836009"/>
          </a:xfrm>
        </p:grpSpPr>
        <p:sp>
          <p:nvSpPr>
            <p:cNvPr id="1162" name="Google Shape;1162;p13"/>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FF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3"/>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3"/>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3"/>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3"/>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3"/>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3"/>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3"/>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3"/>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3"/>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3"/>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3"/>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3"/>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13"/>
          <p:cNvGrpSpPr/>
          <p:nvPr/>
        </p:nvGrpSpPr>
        <p:grpSpPr>
          <a:xfrm>
            <a:off x="8518001" y="113188"/>
            <a:ext cx="879674" cy="853603"/>
            <a:chOff x="8299150" y="575962"/>
            <a:chExt cx="1240025" cy="1065538"/>
          </a:xfrm>
        </p:grpSpPr>
        <p:sp>
          <p:nvSpPr>
            <p:cNvPr id="1176" name="Google Shape;1176;p13"/>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3"/>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3"/>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3"/>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3"/>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3"/>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3"/>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3"/>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3"/>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13"/>
          <p:cNvGrpSpPr/>
          <p:nvPr/>
        </p:nvGrpSpPr>
        <p:grpSpPr>
          <a:xfrm flipH="1" rot="7090690">
            <a:off x="5923466" y="271753"/>
            <a:ext cx="494507" cy="648127"/>
            <a:chOff x="-628950" y="2144275"/>
            <a:chExt cx="1157155" cy="1516626"/>
          </a:xfrm>
        </p:grpSpPr>
        <p:sp>
          <p:nvSpPr>
            <p:cNvPr id="1187" name="Google Shape;1187;p13"/>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3"/>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3"/>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3"/>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3"/>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3"/>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3"/>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3"/>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3"/>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3"/>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1" name="Google Shape;1201;p13"/>
          <p:cNvSpPr/>
          <p:nvPr/>
        </p:nvSpPr>
        <p:spPr>
          <a:xfrm>
            <a:off x="7984390" y="840150"/>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C557D"/>
              </a:buClr>
              <a:buSzPts val="4000"/>
              <a:buNone/>
              <a:defRPr>
                <a:solidFill>
                  <a:srgbClr val="3C557D"/>
                </a:solidFill>
              </a:defRPr>
            </a:lvl1pPr>
            <a:lvl2pPr lvl="1" rtl="0">
              <a:spcBef>
                <a:spcPts val="0"/>
              </a:spcBef>
              <a:spcAft>
                <a:spcPts val="0"/>
              </a:spcAft>
              <a:buSzPts val="4000"/>
              <a:buNone/>
              <a:defRPr>
                <a:latin typeface="Fira Sans"/>
                <a:ea typeface="Fira Sans"/>
                <a:cs typeface="Fira Sans"/>
                <a:sym typeface="Fira Sans"/>
              </a:defRPr>
            </a:lvl2pPr>
            <a:lvl3pPr lvl="2" rtl="0">
              <a:spcBef>
                <a:spcPts val="0"/>
              </a:spcBef>
              <a:spcAft>
                <a:spcPts val="0"/>
              </a:spcAft>
              <a:buSzPts val="4000"/>
              <a:buNone/>
              <a:defRPr>
                <a:latin typeface="Fira Sans"/>
                <a:ea typeface="Fira Sans"/>
                <a:cs typeface="Fira Sans"/>
                <a:sym typeface="Fira Sans"/>
              </a:defRPr>
            </a:lvl3pPr>
            <a:lvl4pPr lvl="3" rtl="0">
              <a:spcBef>
                <a:spcPts val="0"/>
              </a:spcBef>
              <a:spcAft>
                <a:spcPts val="0"/>
              </a:spcAft>
              <a:buSzPts val="4000"/>
              <a:buNone/>
              <a:defRPr>
                <a:latin typeface="Fira Sans"/>
                <a:ea typeface="Fira Sans"/>
                <a:cs typeface="Fira Sans"/>
                <a:sym typeface="Fira Sans"/>
              </a:defRPr>
            </a:lvl4pPr>
            <a:lvl5pPr lvl="4" rtl="0">
              <a:spcBef>
                <a:spcPts val="0"/>
              </a:spcBef>
              <a:spcAft>
                <a:spcPts val="0"/>
              </a:spcAft>
              <a:buSzPts val="4000"/>
              <a:buNone/>
              <a:defRPr>
                <a:latin typeface="Fira Sans"/>
                <a:ea typeface="Fira Sans"/>
                <a:cs typeface="Fira Sans"/>
                <a:sym typeface="Fira Sans"/>
              </a:defRPr>
            </a:lvl5pPr>
            <a:lvl6pPr lvl="5" rtl="0">
              <a:spcBef>
                <a:spcPts val="0"/>
              </a:spcBef>
              <a:spcAft>
                <a:spcPts val="0"/>
              </a:spcAft>
              <a:buSzPts val="4000"/>
              <a:buNone/>
              <a:defRPr>
                <a:latin typeface="Fira Sans"/>
                <a:ea typeface="Fira Sans"/>
                <a:cs typeface="Fira Sans"/>
                <a:sym typeface="Fira Sans"/>
              </a:defRPr>
            </a:lvl6pPr>
            <a:lvl7pPr lvl="6" rtl="0">
              <a:spcBef>
                <a:spcPts val="0"/>
              </a:spcBef>
              <a:spcAft>
                <a:spcPts val="0"/>
              </a:spcAft>
              <a:buSzPts val="4000"/>
              <a:buNone/>
              <a:defRPr>
                <a:latin typeface="Fira Sans"/>
                <a:ea typeface="Fira Sans"/>
                <a:cs typeface="Fira Sans"/>
                <a:sym typeface="Fira Sans"/>
              </a:defRPr>
            </a:lvl7pPr>
            <a:lvl8pPr lvl="7" rtl="0">
              <a:spcBef>
                <a:spcPts val="0"/>
              </a:spcBef>
              <a:spcAft>
                <a:spcPts val="0"/>
              </a:spcAft>
              <a:buSzPts val="4000"/>
              <a:buNone/>
              <a:defRPr>
                <a:latin typeface="Fira Sans"/>
                <a:ea typeface="Fira Sans"/>
                <a:cs typeface="Fira Sans"/>
                <a:sym typeface="Fira Sans"/>
              </a:defRPr>
            </a:lvl8pPr>
            <a:lvl9pPr lvl="8" rtl="0">
              <a:spcBef>
                <a:spcPts val="0"/>
              </a:spcBef>
              <a:spcAft>
                <a:spcPts val="0"/>
              </a:spcAft>
              <a:buSzPts val="4000"/>
              <a:buNone/>
              <a:defRPr>
                <a:latin typeface="Fira Sans"/>
                <a:ea typeface="Fira Sans"/>
                <a:cs typeface="Fira Sans"/>
                <a:sym typeface="Fira Sans"/>
              </a:defRPr>
            </a:lvl9pPr>
          </a:lstStyle>
          <a:p/>
        </p:txBody>
      </p:sp>
      <p:sp>
        <p:nvSpPr>
          <p:cNvPr id="1203" name="Google Shape;1203;p13"/>
          <p:cNvSpPr txBox="1"/>
          <p:nvPr>
            <p:ph idx="1" type="subTitle"/>
          </p:nvPr>
        </p:nvSpPr>
        <p:spPr>
          <a:xfrm>
            <a:off x="625025" y="2243550"/>
            <a:ext cx="2512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4" name="Google Shape;1204;p13"/>
          <p:cNvSpPr txBox="1"/>
          <p:nvPr>
            <p:ph idx="2" type="title"/>
          </p:nvPr>
        </p:nvSpPr>
        <p:spPr>
          <a:xfrm>
            <a:off x="770575" y="1938175"/>
            <a:ext cx="2147100" cy="29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205" name="Google Shape;1205;p13"/>
          <p:cNvSpPr txBox="1"/>
          <p:nvPr>
            <p:ph hasCustomPrompt="1" idx="3" type="title"/>
          </p:nvPr>
        </p:nvSpPr>
        <p:spPr>
          <a:xfrm>
            <a:off x="1456516" y="1416952"/>
            <a:ext cx="775200" cy="43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a:r>
              <a:t>xx%</a:t>
            </a:r>
          </a:p>
        </p:txBody>
      </p:sp>
      <p:sp>
        <p:nvSpPr>
          <p:cNvPr id="1206" name="Google Shape;1206;p13"/>
          <p:cNvSpPr txBox="1"/>
          <p:nvPr>
            <p:ph idx="4" type="subTitle"/>
          </p:nvPr>
        </p:nvSpPr>
        <p:spPr>
          <a:xfrm>
            <a:off x="3352900" y="2243538"/>
            <a:ext cx="2512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7" name="Google Shape;1207;p13"/>
          <p:cNvSpPr txBox="1"/>
          <p:nvPr>
            <p:ph idx="5" type="title"/>
          </p:nvPr>
        </p:nvSpPr>
        <p:spPr>
          <a:xfrm>
            <a:off x="3534755" y="1938169"/>
            <a:ext cx="2074500" cy="29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208" name="Google Shape;1208;p13"/>
          <p:cNvSpPr txBox="1"/>
          <p:nvPr>
            <p:ph hasCustomPrompt="1" idx="6" type="title"/>
          </p:nvPr>
        </p:nvSpPr>
        <p:spPr>
          <a:xfrm>
            <a:off x="4184400" y="1416950"/>
            <a:ext cx="775200" cy="43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a:r>
              <a:t>xx%</a:t>
            </a:r>
          </a:p>
        </p:txBody>
      </p:sp>
      <p:sp>
        <p:nvSpPr>
          <p:cNvPr id="1209" name="Google Shape;1209;p13"/>
          <p:cNvSpPr txBox="1"/>
          <p:nvPr>
            <p:ph idx="7" type="subTitle"/>
          </p:nvPr>
        </p:nvSpPr>
        <p:spPr>
          <a:xfrm>
            <a:off x="6005800" y="2298225"/>
            <a:ext cx="2512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0" name="Google Shape;1210;p13"/>
          <p:cNvSpPr txBox="1"/>
          <p:nvPr>
            <p:ph idx="8" type="title"/>
          </p:nvPr>
        </p:nvSpPr>
        <p:spPr>
          <a:xfrm>
            <a:off x="6188346" y="1938175"/>
            <a:ext cx="2147100" cy="29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211" name="Google Shape;1211;p13"/>
          <p:cNvSpPr txBox="1"/>
          <p:nvPr>
            <p:ph hasCustomPrompt="1" idx="9" type="title"/>
          </p:nvPr>
        </p:nvSpPr>
        <p:spPr>
          <a:xfrm>
            <a:off x="6874300" y="1416963"/>
            <a:ext cx="775200" cy="43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a:r>
              <a:t>xx%</a:t>
            </a:r>
          </a:p>
        </p:txBody>
      </p:sp>
      <p:sp>
        <p:nvSpPr>
          <p:cNvPr id="1212" name="Google Shape;1212;p13"/>
          <p:cNvSpPr txBox="1"/>
          <p:nvPr>
            <p:ph idx="13" type="subTitle"/>
          </p:nvPr>
        </p:nvSpPr>
        <p:spPr>
          <a:xfrm>
            <a:off x="625025" y="4030800"/>
            <a:ext cx="2512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3" name="Google Shape;1213;p13"/>
          <p:cNvSpPr txBox="1"/>
          <p:nvPr>
            <p:ph idx="14" type="title"/>
          </p:nvPr>
        </p:nvSpPr>
        <p:spPr>
          <a:xfrm>
            <a:off x="806875" y="3735300"/>
            <a:ext cx="2074500" cy="29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214" name="Google Shape;1214;p13"/>
          <p:cNvSpPr txBox="1"/>
          <p:nvPr>
            <p:ph hasCustomPrompt="1" idx="15" type="title"/>
          </p:nvPr>
        </p:nvSpPr>
        <p:spPr>
          <a:xfrm>
            <a:off x="1456525" y="3204225"/>
            <a:ext cx="775200" cy="43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a:r>
              <a:t>xx%</a:t>
            </a:r>
          </a:p>
        </p:txBody>
      </p:sp>
      <p:sp>
        <p:nvSpPr>
          <p:cNvPr id="1215" name="Google Shape;1215;p13"/>
          <p:cNvSpPr txBox="1"/>
          <p:nvPr>
            <p:ph idx="16" type="subTitle"/>
          </p:nvPr>
        </p:nvSpPr>
        <p:spPr>
          <a:xfrm>
            <a:off x="3352900" y="4030800"/>
            <a:ext cx="2512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6" name="Google Shape;1216;p13"/>
          <p:cNvSpPr txBox="1"/>
          <p:nvPr>
            <p:ph idx="17" type="title"/>
          </p:nvPr>
        </p:nvSpPr>
        <p:spPr>
          <a:xfrm>
            <a:off x="3534750" y="3735300"/>
            <a:ext cx="2074500" cy="29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217" name="Google Shape;1217;p13"/>
          <p:cNvSpPr txBox="1"/>
          <p:nvPr>
            <p:ph hasCustomPrompt="1" idx="18" type="title"/>
          </p:nvPr>
        </p:nvSpPr>
        <p:spPr>
          <a:xfrm>
            <a:off x="4184400" y="3204225"/>
            <a:ext cx="775200" cy="43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a:r>
              <a:t>xx%</a:t>
            </a:r>
          </a:p>
        </p:txBody>
      </p:sp>
      <p:sp>
        <p:nvSpPr>
          <p:cNvPr id="1218" name="Google Shape;1218;p13"/>
          <p:cNvSpPr txBox="1"/>
          <p:nvPr>
            <p:ph idx="19" type="subTitle"/>
          </p:nvPr>
        </p:nvSpPr>
        <p:spPr>
          <a:xfrm>
            <a:off x="6005800" y="4030800"/>
            <a:ext cx="2512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9" name="Google Shape;1219;p13"/>
          <p:cNvSpPr txBox="1"/>
          <p:nvPr>
            <p:ph idx="20" type="title"/>
          </p:nvPr>
        </p:nvSpPr>
        <p:spPr>
          <a:xfrm>
            <a:off x="6224650" y="3735300"/>
            <a:ext cx="2074500" cy="29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220" name="Google Shape;1220;p13"/>
          <p:cNvSpPr txBox="1"/>
          <p:nvPr>
            <p:ph hasCustomPrompt="1" idx="21" type="title"/>
          </p:nvPr>
        </p:nvSpPr>
        <p:spPr>
          <a:xfrm>
            <a:off x="6912263" y="3204225"/>
            <a:ext cx="775200" cy="43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6_1">
    <p:spTree>
      <p:nvGrpSpPr>
        <p:cNvPr id="1221" name="Shape 1221"/>
        <p:cNvGrpSpPr/>
        <p:nvPr/>
      </p:nvGrpSpPr>
      <p:grpSpPr>
        <a:xfrm>
          <a:off x="0" y="0"/>
          <a:ext cx="0" cy="0"/>
          <a:chOff x="0" y="0"/>
          <a:chExt cx="0" cy="0"/>
        </a:xfrm>
      </p:grpSpPr>
      <p:grpSp>
        <p:nvGrpSpPr>
          <p:cNvPr id="1222" name="Google Shape;1222;p14"/>
          <p:cNvGrpSpPr/>
          <p:nvPr/>
        </p:nvGrpSpPr>
        <p:grpSpPr>
          <a:xfrm rot="2485438">
            <a:off x="8706907" y="249890"/>
            <a:ext cx="787434" cy="1152918"/>
            <a:chOff x="2012675" y="2373200"/>
            <a:chExt cx="469950" cy="688075"/>
          </a:xfrm>
        </p:grpSpPr>
        <p:sp>
          <p:nvSpPr>
            <p:cNvPr id="1223" name="Google Shape;1223;p14"/>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14"/>
          <p:cNvGrpSpPr/>
          <p:nvPr/>
        </p:nvGrpSpPr>
        <p:grpSpPr>
          <a:xfrm flipH="1" rot="7090799">
            <a:off x="7509990" y="147702"/>
            <a:ext cx="598618" cy="784579"/>
            <a:chOff x="-628950" y="2144275"/>
            <a:chExt cx="1157155" cy="1516626"/>
          </a:xfrm>
        </p:grpSpPr>
        <p:sp>
          <p:nvSpPr>
            <p:cNvPr id="1228" name="Google Shape;1228;p14"/>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14"/>
          <p:cNvGrpSpPr/>
          <p:nvPr/>
        </p:nvGrpSpPr>
        <p:grpSpPr>
          <a:xfrm>
            <a:off x="8592698" y="1824768"/>
            <a:ext cx="709716" cy="543161"/>
            <a:chOff x="7579650" y="535300"/>
            <a:chExt cx="856318" cy="655596"/>
          </a:xfrm>
        </p:grpSpPr>
        <p:sp>
          <p:nvSpPr>
            <p:cNvPr id="1243" name="Google Shape;1243;p14"/>
            <p:cNvSpPr/>
            <p:nvPr/>
          </p:nvSpPr>
          <p:spPr>
            <a:xfrm>
              <a:off x="8120303" y="803667"/>
              <a:ext cx="315665" cy="186674"/>
            </a:xfrm>
            <a:custGeom>
              <a:rect b="b" l="l" r="r" t="t"/>
              <a:pathLst>
                <a:path extrusionOk="0" h="4479" w="7574">
                  <a:moveTo>
                    <a:pt x="6495" y="0"/>
                  </a:moveTo>
                  <a:lnTo>
                    <a:pt x="6495" y="0"/>
                  </a:lnTo>
                  <a:cubicBezTo>
                    <a:pt x="6352" y="197"/>
                    <a:pt x="6164" y="375"/>
                    <a:pt x="5924" y="527"/>
                  </a:cubicBezTo>
                  <a:lnTo>
                    <a:pt x="5906" y="536"/>
                  </a:lnTo>
                  <a:lnTo>
                    <a:pt x="5897" y="554"/>
                  </a:lnTo>
                  <a:cubicBezTo>
                    <a:pt x="5718" y="964"/>
                    <a:pt x="5299" y="1374"/>
                    <a:pt x="4817" y="1401"/>
                  </a:cubicBezTo>
                  <a:cubicBezTo>
                    <a:pt x="4670" y="1408"/>
                    <a:pt x="4457" y="1459"/>
                    <a:pt x="4269" y="1459"/>
                  </a:cubicBezTo>
                  <a:cubicBezTo>
                    <a:pt x="4217" y="1459"/>
                    <a:pt x="4168" y="1455"/>
                    <a:pt x="4122" y="1446"/>
                  </a:cubicBezTo>
                  <a:cubicBezTo>
                    <a:pt x="4041" y="1642"/>
                    <a:pt x="3872" y="1829"/>
                    <a:pt x="3613" y="1981"/>
                  </a:cubicBezTo>
                  <a:cubicBezTo>
                    <a:pt x="3355" y="2124"/>
                    <a:pt x="3068" y="2256"/>
                    <a:pt x="2771" y="2256"/>
                  </a:cubicBezTo>
                  <a:cubicBezTo>
                    <a:pt x="2698" y="2256"/>
                    <a:pt x="2625" y="2248"/>
                    <a:pt x="2551" y="2231"/>
                  </a:cubicBezTo>
                  <a:cubicBezTo>
                    <a:pt x="2106" y="2124"/>
                    <a:pt x="1725" y="1864"/>
                    <a:pt x="1294" y="1864"/>
                  </a:cubicBezTo>
                  <a:cubicBezTo>
                    <a:pt x="1146" y="1864"/>
                    <a:pt x="993" y="1895"/>
                    <a:pt x="830" y="1972"/>
                  </a:cubicBezTo>
                  <a:cubicBezTo>
                    <a:pt x="856" y="2141"/>
                    <a:pt x="821" y="2329"/>
                    <a:pt x="696" y="2516"/>
                  </a:cubicBezTo>
                  <a:cubicBezTo>
                    <a:pt x="946" y="2837"/>
                    <a:pt x="1392" y="3346"/>
                    <a:pt x="1088" y="3729"/>
                  </a:cubicBezTo>
                  <a:cubicBezTo>
                    <a:pt x="892" y="3970"/>
                    <a:pt x="669" y="4077"/>
                    <a:pt x="366" y="4122"/>
                  </a:cubicBezTo>
                  <a:cubicBezTo>
                    <a:pt x="80" y="4175"/>
                    <a:pt x="18" y="4309"/>
                    <a:pt x="0" y="4479"/>
                  </a:cubicBezTo>
                  <a:cubicBezTo>
                    <a:pt x="624" y="4229"/>
                    <a:pt x="1231" y="4398"/>
                    <a:pt x="1891" y="4202"/>
                  </a:cubicBezTo>
                  <a:cubicBezTo>
                    <a:pt x="2543" y="4006"/>
                    <a:pt x="2632" y="3685"/>
                    <a:pt x="2980" y="3150"/>
                  </a:cubicBezTo>
                  <a:cubicBezTo>
                    <a:pt x="3078" y="3007"/>
                    <a:pt x="3176" y="2828"/>
                    <a:pt x="3328" y="2739"/>
                  </a:cubicBezTo>
                  <a:cubicBezTo>
                    <a:pt x="3899" y="2427"/>
                    <a:pt x="4577" y="2463"/>
                    <a:pt x="5174" y="2213"/>
                  </a:cubicBezTo>
                  <a:cubicBezTo>
                    <a:pt x="5799" y="1963"/>
                    <a:pt x="7574" y="759"/>
                    <a:pt x="64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8307314" y="812586"/>
              <a:ext cx="46137" cy="39093"/>
            </a:xfrm>
            <a:custGeom>
              <a:rect b="b" l="l" r="r" t="t"/>
              <a:pathLst>
                <a:path extrusionOk="0" h="938" w="1107">
                  <a:moveTo>
                    <a:pt x="1089" y="1"/>
                  </a:moveTo>
                  <a:cubicBezTo>
                    <a:pt x="866" y="152"/>
                    <a:pt x="669" y="340"/>
                    <a:pt x="473" y="536"/>
                  </a:cubicBezTo>
                  <a:cubicBezTo>
                    <a:pt x="330" y="687"/>
                    <a:pt x="170" y="821"/>
                    <a:pt x="0" y="937"/>
                  </a:cubicBezTo>
                  <a:cubicBezTo>
                    <a:pt x="393" y="866"/>
                    <a:pt x="973" y="500"/>
                    <a:pt x="1026" y="366"/>
                  </a:cubicBezTo>
                  <a:cubicBezTo>
                    <a:pt x="1098" y="215"/>
                    <a:pt x="1107" y="99"/>
                    <a:pt x="10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7881944" y="969505"/>
              <a:ext cx="55056" cy="16671"/>
            </a:xfrm>
            <a:custGeom>
              <a:rect b="b" l="l" r="r" t="t"/>
              <a:pathLst>
                <a:path extrusionOk="0" h="400" w="1321">
                  <a:moveTo>
                    <a:pt x="1178" y="0"/>
                  </a:moveTo>
                  <a:cubicBezTo>
                    <a:pt x="804" y="0"/>
                    <a:pt x="420" y="54"/>
                    <a:pt x="117" y="277"/>
                  </a:cubicBezTo>
                  <a:cubicBezTo>
                    <a:pt x="72" y="303"/>
                    <a:pt x="36" y="339"/>
                    <a:pt x="1" y="366"/>
                  </a:cubicBezTo>
                  <a:cubicBezTo>
                    <a:pt x="27" y="375"/>
                    <a:pt x="45" y="384"/>
                    <a:pt x="72" y="384"/>
                  </a:cubicBezTo>
                  <a:cubicBezTo>
                    <a:pt x="119" y="394"/>
                    <a:pt x="187" y="400"/>
                    <a:pt x="266" y="400"/>
                  </a:cubicBezTo>
                  <a:cubicBezTo>
                    <a:pt x="605" y="400"/>
                    <a:pt x="1162" y="297"/>
                    <a:pt x="1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7752949" y="1012183"/>
              <a:ext cx="57640" cy="20047"/>
            </a:xfrm>
            <a:custGeom>
              <a:rect b="b" l="l" r="r" t="t"/>
              <a:pathLst>
                <a:path extrusionOk="0" h="481" w="1383">
                  <a:moveTo>
                    <a:pt x="1113" y="1"/>
                  </a:moveTo>
                  <a:cubicBezTo>
                    <a:pt x="684" y="1"/>
                    <a:pt x="310" y="131"/>
                    <a:pt x="0" y="341"/>
                  </a:cubicBezTo>
                  <a:cubicBezTo>
                    <a:pt x="220" y="439"/>
                    <a:pt x="406" y="481"/>
                    <a:pt x="566" y="481"/>
                  </a:cubicBezTo>
                  <a:cubicBezTo>
                    <a:pt x="932" y="481"/>
                    <a:pt x="1166" y="265"/>
                    <a:pt x="1383" y="11"/>
                  </a:cubicBezTo>
                  <a:cubicBezTo>
                    <a:pt x="1320" y="2"/>
                    <a:pt x="1258" y="2"/>
                    <a:pt x="1195" y="2"/>
                  </a:cubicBezTo>
                  <a:cubicBezTo>
                    <a:pt x="1168" y="1"/>
                    <a:pt x="1140" y="1"/>
                    <a:pt x="111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7700517" y="982508"/>
              <a:ext cx="527262" cy="208388"/>
            </a:xfrm>
            <a:custGeom>
              <a:rect b="b" l="l" r="r" t="t"/>
              <a:pathLst>
                <a:path extrusionOk="0" h="5000" w="12651">
                  <a:moveTo>
                    <a:pt x="12650" y="0"/>
                  </a:moveTo>
                  <a:cubicBezTo>
                    <a:pt x="11865" y="473"/>
                    <a:pt x="10848" y="134"/>
                    <a:pt x="10036" y="571"/>
                  </a:cubicBezTo>
                  <a:lnTo>
                    <a:pt x="10036" y="580"/>
                  </a:lnTo>
                  <a:cubicBezTo>
                    <a:pt x="9974" y="794"/>
                    <a:pt x="9546" y="1080"/>
                    <a:pt x="9394" y="1178"/>
                  </a:cubicBezTo>
                  <a:cubicBezTo>
                    <a:pt x="9109" y="1374"/>
                    <a:pt x="8868" y="1490"/>
                    <a:pt x="8520" y="1490"/>
                  </a:cubicBezTo>
                  <a:cubicBezTo>
                    <a:pt x="8503" y="1491"/>
                    <a:pt x="8486" y="1491"/>
                    <a:pt x="8470" y="1491"/>
                  </a:cubicBezTo>
                  <a:cubicBezTo>
                    <a:pt x="8225" y="1491"/>
                    <a:pt x="8026" y="1430"/>
                    <a:pt x="7851" y="1330"/>
                  </a:cubicBezTo>
                  <a:cubicBezTo>
                    <a:pt x="7833" y="1347"/>
                    <a:pt x="7815" y="1365"/>
                    <a:pt x="7788" y="1383"/>
                  </a:cubicBezTo>
                  <a:cubicBezTo>
                    <a:pt x="7155" y="1651"/>
                    <a:pt x="7199" y="2507"/>
                    <a:pt x="7083" y="3078"/>
                  </a:cubicBezTo>
                  <a:cubicBezTo>
                    <a:pt x="6950" y="3703"/>
                    <a:pt x="6441" y="4158"/>
                    <a:pt x="6209" y="4729"/>
                  </a:cubicBezTo>
                  <a:cubicBezTo>
                    <a:pt x="6174" y="4800"/>
                    <a:pt x="6120" y="4853"/>
                    <a:pt x="6040" y="4853"/>
                  </a:cubicBezTo>
                  <a:lnTo>
                    <a:pt x="5995" y="4853"/>
                  </a:lnTo>
                  <a:cubicBezTo>
                    <a:pt x="5784" y="4845"/>
                    <a:pt x="5781" y="4514"/>
                    <a:pt x="5987" y="4514"/>
                  </a:cubicBezTo>
                  <a:cubicBezTo>
                    <a:pt x="5990" y="4514"/>
                    <a:pt x="5992" y="4514"/>
                    <a:pt x="5995" y="4514"/>
                  </a:cubicBezTo>
                  <a:cubicBezTo>
                    <a:pt x="5861" y="4506"/>
                    <a:pt x="5933" y="4443"/>
                    <a:pt x="6004" y="4345"/>
                  </a:cubicBezTo>
                  <a:cubicBezTo>
                    <a:pt x="6165" y="4149"/>
                    <a:pt x="6307" y="3881"/>
                    <a:pt x="6441" y="3658"/>
                  </a:cubicBezTo>
                  <a:cubicBezTo>
                    <a:pt x="6709" y="3230"/>
                    <a:pt x="6753" y="2882"/>
                    <a:pt x="6843" y="2409"/>
                  </a:cubicBezTo>
                  <a:cubicBezTo>
                    <a:pt x="6896" y="2133"/>
                    <a:pt x="6959" y="1847"/>
                    <a:pt x="7083" y="1606"/>
                  </a:cubicBezTo>
                  <a:cubicBezTo>
                    <a:pt x="6798" y="1446"/>
                    <a:pt x="6593" y="1223"/>
                    <a:pt x="6334" y="1107"/>
                  </a:cubicBezTo>
                  <a:cubicBezTo>
                    <a:pt x="6334" y="1160"/>
                    <a:pt x="6307" y="1223"/>
                    <a:pt x="6254" y="1258"/>
                  </a:cubicBezTo>
                  <a:cubicBezTo>
                    <a:pt x="5692" y="1633"/>
                    <a:pt x="5745" y="2302"/>
                    <a:pt x="5674" y="2891"/>
                  </a:cubicBezTo>
                  <a:cubicBezTo>
                    <a:pt x="5629" y="3283"/>
                    <a:pt x="5165" y="3943"/>
                    <a:pt x="5380" y="4300"/>
                  </a:cubicBezTo>
                  <a:cubicBezTo>
                    <a:pt x="5460" y="4430"/>
                    <a:pt x="5343" y="4551"/>
                    <a:pt x="5226" y="4551"/>
                  </a:cubicBezTo>
                  <a:cubicBezTo>
                    <a:pt x="5173" y="4551"/>
                    <a:pt x="5121" y="4527"/>
                    <a:pt x="5085" y="4470"/>
                  </a:cubicBezTo>
                  <a:cubicBezTo>
                    <a:pt x="4916" y="4193"/>
                    <a:pt x="4978" y="3863"/>
                    <a:pt x="5085" y="3533"/>
                  </a:cubicBezTo>
                  <a:lnTo>
                    <a:pt x="5085" y="3533"/>
                  </a:lnTo>
                  <a:cubicBezTo>
                    <a:pt x="4146" y="3567"/>
                    <a:pt x="3374" y="4104"/>
                    <a:pt x="2498" y="4104"/>
                  </a:cubicBezTo>
                  <a:cubicBezTo>
                    <a:pt x="2225" y="4104"/>
                    <a:pt x="1942" y="4052"/>
                    <a:pt x="1642" y="3917"/>
                  </a:cubicBezTo>
                  <a:cubicBezTo>
                    <a:pt x="1026" y="3631"/>
                    <a:pt x="295" y="3105"/>
                    <a:pt x="72" y="2427"/>
                  </a:cubicBezTo>
                  <a:cubicBezTo>
                    <a:pt x="9" y="2632"/>
                    <a:pt x="0" y="2846"/>
                    <a:pt x="54" y="3051"/>
                  </a:cubicBezTo>
                  <a:cubicBezTo>
                    <a:pt x="268" y="3863"/>
                    <a:pt x="1017" y="4059"/>
                    <a:pt x="1775" y="4158"/>
                  </a:cubicBezTo>
                  <a:cubicBezTo>
                    <a:pt x="2017" y="4186"/>
                    <a:pt x="2283" y="4221"/>
                    <a:pt x="2542" y="4221"/>
                  </a:cubicBezTo>
                  <a:cubicBezTo>
                    <a:pt x="2695" y="4221"/>
                    <a:pt x="2846" y="4209"/>
                    <a:pt x="2989" y="4175"/>
                  </a:cubicBezTo>
                  <a:cubicBezTo>
                    <a:pt x="3269" y="4111"/>
                    <a:pt x="3481" y="4053"/>
                    <a:pt x="3672" y="4053"/>
                  </a:cubicBezTo>
                  <a:cubicBezTo>
                    <a:pt x="3907" y="4053"/>
                    <a:pt x="4111" y="4141"/>
                    <a:pt x="4371" y="4416"/>
                  </a:cubicBezTo>
                  <a:cubicBezTo>
                    <a:pt x="4738" y="4793"/>
                    <a:pt x="5167" y="5000"/>
                    <a:pt x="5611" y="5000"/>
                  </a:cubicBezTo>
                  <a:cubicBezTo>
                    <a:pt x="5913" y="5000"/>
                    <a:pt x="6222" y="4904"/>
                    <a:pt x="6521" y="4702"/>
                  </a:cubicBezTo>
                  <a:cubicBezTo>
                    <a:pt x="7360" y="4131"/>
                    <a:pt x="7306" y="3185"/>
                    <a:pt x="7440" y="2302"/>
                  </a:cubicBezTo>
                  <a:cubicBezTo>
                    <a:pt x="7497" y="1940"/>
                    <a:pt x="7644" y="1887"/>
                    <a:pt x="7844" y="1887"/>
                  </a:cubicBezTo>
                  <a:cubicBezTo>
                    <a:pt x="7928" y="1887"/>
                    <a:pt x="8021" y="1896"/>
                    <a:pt x="8121" y="1896"/>
                  </a:cubicBezTo>
                  <a:cubicBezTo>
                    <a:pt x="8194" y="1896"/>
                    <a:pt x="8271" y="1891"/>
                    <a:pt x="8350" y="1874"/>
                  </a:cubicBezTo>
                  <a:cubicBezTo>
                    <a:pt x="8538" y="1838"/>
                    <a:pt x="8707" y="1767"/>
                    <a:pt x="8886" y="1695"/>
                  </a:cubicBezTo>
                  <a:cubicBezTo>
                    <a:pt x="9323" y="1508"/>
                    <a:pt x="9733" y="1490"/>
                    <a:pt x="10188" y="1401"/>
                  </a:cubicBezTo>
                  <a:cubicBezTo>
                    <a:pt x="11151" y="1205"/>
                    <a:pt x="11821" y="937"/>
                    <a:pt x="12472" y="179"/>
                  </a:cubicBezTo>
                  <a:cubicBezTo>
                    <a:pt x="12525" y="116"/>
                    <a:pt x="12588" y="63"/>
                    <a:pt x="1265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8241128" y="805542"/>
              <a:ext cx="193759" cy="166210"/>
            </a:xfrm>
            <a:custGeom>
              <a:rect b="b" l="l" r="r" t="t"/>
              <a:pathLst>
                <a:path extrusionOk="0" h="3988" w="4649">
                  <a:moveTo>
                    <a:pt x="4104" y="0"/>
                  </a:moveTo>
                  <a:lnTo>
                    <a:pt x="4104" y="0"/>
                  </a:lnTo>
                  <a:cubicBezTo>
                    <a:pt x="4648" y="856"/>
                    <a:pt x="3417" y="2070"/>
                    <a:pt x="2596" y="2400"/>
                  </a:cubicBezTo>
                  <a:cubicBezTo>
                    <a:pt x="2061" y="2623"/>
                    <a:pt x="1526" y="2650"/>
                    <a:pt x="982" y="2828"/>
                  </a:cubicBezTo>
                  <a:cubicBezTo>
                    <a:pt x="420" y="3006"/>
                    <a:pt x="348" y="3613"/>
                    <a:pt x="0" y="3988"/>
                  </a:cubicBezTo>
                  <a:cubicBezTo>
                    <a:pt x="821" y="3408"/>
                    <a:pt x="1972" y="3140"/>
                    <a:pt x="2828" y="2694"/>
                  </a:cubicBezTo>
                  <a:cubicBezTo>
                    <a:pt x="3453" y="2373"/>
                    <a:pt x="4077" y="1882"/>
                    <a:pt x="4318" y="1195"/>
                  </a:cubicBezTo>
                  <a:cubicBezTo>
                    <a:pt x="4452" y="821"/>
                    <a:pt x="4470" y="241"/>
                    <a:pt x="410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7830638" y="983634"/>
              <a:ext cx="185590" cy="53931"/>
            </a:xfrm>
            <a:custGeom>
              <a:rect b="b" l="l" r="r" t="t"/>
              <a:pathLst>
                <a:path extrusionOk="0" h="1294" w="4453">
                  <a:moveTo>
                    <a:pt x="2614" y="0"/>
                  </a:moveTo>
                  <a:cubicBezTo>
                    <a:pt x="2481" y="143"/>
                    <a:pt x="2320" y="250"/>
                    <a:pt x="2150" y="339"/>
                  </a:cubicBezTo>
                  <a:cubicBezTo>
                    <a:pt x="2005" y="412"/>
                    <a:pt x="1843" y="441"/>
                    <a:pt x="1679" y="441"/>
                  </a:cubicBezTo>
                  <a:cubicBezTo>
                    <a:pt x="1522" y="441"/>
                    <a:pt x="1362" y="414"/>
                    <a:pt x="1214" y="375"/>
                  </a:cubicBezTo>
                  <a:cubicBezTo>
                    <a:pt x="1107" y="348"/>
                    <a:pt x="1018" y="330"/>
                    <a:pt x="928" y="330"/>
                  </a:cubicBezTo>
                  <a:cubicBezTo>
                    <a:pt x="884" y="375"/>
                    <a:pt x="848" y="419"/>
                    <a:pt x="803" y="464"/>
                  </a:cubicBezTo>
                  <a:cubicBezTo>
                    <a:pt x="607" y="678"/>
                    <a:pt x="348" y="732"/>
                    <a:pt x="81" y="732"/>
                  </a:cubicBezTo>
                  <a:cubicBezTo>
                    <a:pt x="54" y="758"/>
                    <a:pt x="27" y="785"/>
                    <a:pt x="1" y="812"/>
                  </a:cubicBezTo>
                  <a:cubicBezTo>
                    <a:pt x="271" y="940"/>
                    <a:pt x="558" y="987"/>
                    <a:pt x="851" y="987"/>
                  </a:cubicBezTo>
                  <a:cubicBezTo>
                    <a:pt x="1459" y="987"/>
                    <a:pt x="2093" y="784"/>
                    <a:pt x="2659" y="669"/>
                  </a:cubicBezTo>
                  <a:cubicBezTo>
                    <a:pt x="2736" y="653"/>
                    <a:pt x="2808" y="646"/>
                    <a:pt x="2877" y="646"/>
                  </a:cubicBezTo>
                  <a:cubicBezTo>
                    <a:pt x="3393" y="646"/>
                    <a:pt x="3709" y="1050"/>
                    <a:pt x="4158" y="1294"/>
                  </a:cubicBezTo>
                  <a:cubicBezTo>
                    <a:pt x="4238" y="1213"/>
                    <a:pt x="4336" y="1142"/>
                    <a:pt x="4452" y="1089"/>
                  </a:cubicBezTo>
                  <a:cubicBezTo>
                    <a:pt x="4283" y="919"/>
                    <a:pt x="4140" y="705"/>
                    <a:pt x="4006" y="491"/>
                  </a:cubicBezTo>
                  <a:cubicBezTo>
                    <a:pt x="3997" y="473"/>
                    <a:pt x="3988" y="455"/>
                    <a:pt x="3988" y="437"/>
                  </a:cubicBezTo>
                  <a:cubicBezTo>
                    <a:pt x="3944" y="428"/>
                    <a:pt x="3899" y="428"/>
                    <a:pt x="3863" y="419"/>
                  </a:cubicBezTo>
                  <a:cubicBezTo>
                    <a:pt x="3444" y="330"/>
                    <a:pt x="3087" y="72"/>
                    <a:pt x="2668" y="18"/>
                  </a:cubicBezTo>
                  <a:cubicBezTo>
                    <a:pt x="2641" y="18"/>
                    <a:pt x="2632" y="9"/>
                    <a:pt x="26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8157855" y="849721"/>
              <a:ext cx="115280" cy="32842"/>
            </a:xfrm>
            <a:custGeom>
              <a:rect b="b" l="l" r="r" t="t"/>
              <a:pathLst>
                <a:path extrusionOk="0" h="788" w="2766">
                  <a:moveTo>
                    <a:pt x="902" y="1"/>
                  </a:moveTo>
                  <a:cubicBezTo>
                    <a:pt x="494" y="1"/>
                    <a:pt x="214" y="201"/>
                    <a:pt x="0" y="483"/>
                  </a:cubicBezTo>
                  <a:cubicBezTo>
                    <a:pt x="137" y="442"/>
                    <a:pt x="267" y="423"/>
                    <a:pt x="395" y="423"/>
                  </a:cubicBezTo>
                  <a:cubicBezTo>
                    <a:pt x="652" y="423"/>
                    <a:pt x="904" y="498"/>
                    <a:pt x="1195" y="617"/>
                  </a:cubicBezTo>
                  <a:cubicBezTo>
                    <a:pt x="1439" y="713"/>
                    <a:pt x="1680" y="788"/>
                    <a:pt x="1918" y="788"/>
                  </a:cubicBezTo>
                  <a:cubicBezTo>
                    <a:pt x="2125" y="788"/>
                    <a:pt x="2330" y="731"/>
                    <a:pt x="2534" y="581"/>
                  </a:cubicBezTo>
                  <a:cubicBezTo>
                    <a:pt x="2632" y="510"/>
                    <a:pt x="2712" y="439"/>
                    <a:pt x="2766" y="367"/>
                  </a:cubicBezTo>
                  <a:lnTo>
                    <a:pt x="2766" y="367"/>
                  </a:lnTo>
                  <a:cubicBezTo>
                    <a:pt x="2718" y="373"/>
                    <a:pt x="2670" y="376"/>
                    <a:pt x="2623" y="376"/>
                  </a:cubicBezTo>
                  <a:cubicBezTo>
                    <a:pt x="2528" y="376"/>
                    <a:pt x="2433" y="364"/>
                    <a:pt x="2337" y="341"/>
                  </a:cubicBezTo>
                  <a:cubicBezTo>
                    <a:pt x="1865" y="234"/>
                    <a:pt x="1445" y="37"/>
                    <a:pt x="955" y="2"/>
                  </a:cubicBezTo>
                  <a:cubicBezTo>
                    <a:pt x="937" y="1"/>
                    <a:pt x="919" y="1"/>
                    <a:pt x="90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7947754" y="893275"/>
              <a:ext cx="104152" cy="93816"/>
            </a:xfrm>
            <a:custGeom>
              <a:rect b="b" l="l" r="r" t="t"/>
              <a:pathLst>
                <a:path extrusionOk="0" h="2251" w="2499">
                  <a:moveTo>
                    <a:pt x="2195" y="0"/>
                  </a:moveTo>
                  <a:cubicBezTo>
                    <a:pt x="2142" y="0"/>
                    <a:pt x="2088" y="9"/>
                    <a:pt x="2035" y="9"/>
                  </a:cubicBezTo>
                  <a:cubicBezTo>
                    <a:pt x="1508" y="429"/>
                    <a:pt x="2213" y="1374"/>
                    <a:pt x="1660" y="1749"/>
                  </a:cubicBezTo>
                  <a:cubicBezTo>
                    <a:pt x="1461" y="1880"/>
                    <a:pt x="1181" y="1920"/>
                    <a:pt x="882" y="1920"/>
                  </a:cubicBezTo>
                  <a:cubicBezTo>
                    <a:pt x="592" y="1920"/>
                    <a:pt x="282" y="1882"/>
                    <a:pt x="10" y="1856"/>
                  </a:cubicBezTo>
                  <a:cubicBezTo>
                    <a:pt x="10" y="1856"/>
                    <a:pt x="10" y="1865"/>
                    <a:pt x="1" y="1874"/>
                  </a:cubicBezTo>
                  <a:cubicBezTo>
                    <a:pt x="428" y="1972"/>
                    <a:pt x="851" y="2250"/>
                    <a:pt x="1272" y="2250"/>
                  </a:cubicBezTo>
                  <a:cubicBezTo>
                    <a:pt x="1422" y="2250"/>
                    <a:pt x="1572" y="2215"/>
                    <a:pt x="1722" y="2124"/>
                  </a:cubicBezTo>
                  <a:cubicBezTo>
                    <a:pt x="2240" y="1811"/>
                    <a:pt x="2499" y="1428"/>
                    <a:pt x="2249" y="821"/>
                  </a:cubicBezTo>
                  <a:cubicBezTo>
                    <a:pt x="2124" y="509"/>
                    <a:pt x="2213" y="339"/>
                    <a:pt x="2195" y="18"/>
                  </a:cubicBezTo>
                  <a:lnTo>
                    <a:pt x="2195" y="0"/>
                  </a:ln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8012064" y="894776"/>
              <a:ext cx="150622" cy="135035"/>
            </a:xfrm>
            <a:custGeom>
              <a:rect b="b" l="l" r="r" t="t"/>
              <a:pathLst>
                <a:path extrusionOk="0" h="3240" w="3614">
                  <a:moveTo>
                    <a:pt x="991" y="0"/>
                  </a:moveTo>
                  <a:lnTo>
                    <a:pt x="991" y="0"/>
                  </a:lnTo>
                  <a:cubicBezTo>
                    <a:pt x="1009" y="303"/>
                    <a:pt x="982" y="535"/>
                    <a:pt x="1098" y="839"/>
                  </a:cubicBezTo>
                  <a:cubicBezTo>
                    <a:pt x="1170" y="1017"/>
                    <a:pt x="1232" y="1178"/>
                    <a:pt x="1187" y="1374"/>
                  </a:cubicBezTo>
                  <a:cubicBezTo>
                    <a:pt x="1089" y="1713"/>
                    <a:pt x="893" y="2007"/>
                    <a:pt x="608" y="2212"/>
                  </a:cubicBezTo>
                  <a:cubicBezTo>
                    <a:pt x="420" y="2346"/>
                    <a:pt x="215" y="2462"/>
                    <a:pt x="1" y="2525"/>
                  </a:cubicBezTo>
                  <a:cubicBezTo>
                    <a:pt x="282" y="2948"/>
                    <a:pt x="664" y="3240"/>
                    <a:pt x="1085" y="3240"/>
                  </a:cubicBezTo>
                  <a:cubicBezTo>
                    <a:pt x="1347" y="3240"/>
                    <a:pt x="1624" y="3127"/>
                    <a:pt x="1901" y="2864"/>
                  </a:cubicBezTo>
                  <a:cubicBezTo>
                    <a:pt x="2240" y="2534"/>
                    <a:pt x="2142" y="2239"/>
                    <a:pt x="2320" y="1873"/>
                  </a:cubicBezTo>
                  <a:cubicBezTo>
                    <a:pt x="2410" y="1677"/>
                    <a:pt x="2695" y="1642"/>
                    <a:pt x="2874" y="1615"/>
                  </a:cubicBezTo>
                  <a:cubicBezTo>
                    <a:pt x="3614" y="1472"/>
                    <a:pt x="3284" y="928"/>
                    <a:pt x="2998" y="517"/>
                  </a:cubicBezTo>
                  <a:lnTo>
                    <a:pt x="2998" y="517"/>
                  </a:lnTo>
                  <a:cubicBezTo>
                    <a:pt x="2941" y="529"/>
                    <a:pt x="2879" y="534"/>
                    <a:pt x="2818" y="534"/>
                  </a:cubicBezTo>
                  <a:cubicBezTo>
                    <a:pt x="2688" y="534"/>
                    <a:pt x="2557" y="512"/>
                    <a:pt x="2454" y="482"/>
                  </a:cubicBezTo>
                  <a:cubicBezTo>
                    <a:pt x="1901" y="330"/>
                    <a:pt x="1455" y="80"/>
                    <a:pt x="99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7627997" y="829299"/>
              <a:ext cx="13420" cy="47637"/>
            </a:xfrm>
            <a:custGeom>
              <a:rect b="b" l="l" r="r" t="t"/>
              <a:pathLst>
                <a:path extrusionOk="0" h="1143" w="322">
                  <a:moveTo>
                    <a:pt x="1" y="1"/>
                  </a:moveTo>
                  <a:lnTo>
                    <a:pt x="1" y="1143"/>
                  </a:lnTo>
                  <a:cubicBezTo>
                    <a:pt x="143" y="991"/>
                    <a:pt x="232" y="831"/>
                    <a:pt x="286" y="617"/>
                  </a:cubicBezTo>
                  <a:cubicBezTo>
                    <a:pt x="322" y="465"/>
                    <a:pt x="232" y="269"/>
                    <a:pt x="134" y="162"/>
                  </a:cubicBezTo>
                  <a:cubicBezTo>
                    <a:pt x="99" y="117"/>
                    <a:pt x="45" y="63"/>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7626121" y="535300"/>
              <a:ext cx="809836" cy="649502"/>
            </a:xfrm>
            <a:custGeom>
              <a:rect b="b" l="l" r="r" t="t"/>
              <a:pathLst>
                <a:path extrusionOk="0" h="15584" w="19431">
                  <a:moveTo>
                    <a:pt x="11986" y="357"/>
                  </a:moveTo>
                  <a:cubicBezTo>
                    <a:pt x="12329" y="357"/>
                    <a:pt x="12690" y="461"/>
                    <a:pt x="13017" y="632"/>
                  </a:cubicBezTo>
                  <a:cubicBezTo>
                    <a:pt x="13383" y="819"/>
                    <a:pt x="13641" y="1096"/>
                    <a:pt x="13802" y="1461"/>
                  </a:cubicBezTo>
                  <a:cubicBezTo>
                    <a:pt x="13882" y="1640"/>
                    <a:pt x="14007" y="1854"/>
                    <a:pt x="14185" y="1943"/>
                  </a:cubicBezTo>
                  <a:cubicBezTo>
                    <a:pt x="14694" y="2175"/>
                    <a:pt x="15256" y="2184"/>
                    <a:pt x="15773" y="2434"/>
                  </a:cubicBezTo>
                  <a:cubicBezTo>
                    <a:pt x="16362" y="2719"/>
                    <a:pt x="16523" y="3558"/>
                    <a:pt x="15684" y="3611"/>
                  </a:cubicBezTo>
                  <a:cubicBezTo>
                    <a:pt x="15524" y="3620"/>
                    <a:pt x="15381" y="3638"/>
                    <a:pt x="15238" y="3701"/>
                  </a:cubicBezTo>
                  <a:cubicBezTo>
                    <a:pt x="15176" y="3620"/>
                    <a:pt x="15095" y="3531"/>
                    <a:pt x="15024" y="3460"/>
                  </a:cubicBezTo>
                  <a:cubicBezTo>
                    <a:pt x="14804" y="3230"/>
                    <a:pt x="14546" y="3136"/>
                    <a:pt x="14283" y="3136"/>
                  </a:cubicBezTo>
                  <a:cubicBezTo>
                    <a:pt x="13842" y="3136"/>
                    <a:pt x="13390" y="3401"/>
                    <a:pt x="13088" y="3736"/>
                  </a:cubicBezTo>
                  <a:cubicBezTo>
                    <a:pt x="12846" y="3622"/>
                    <a:pt x="12619" y="3576"/>
                    <a:pt x="12400" y="3576"/>
                  </a:cubicBezTo>
                  <a:cubicBezTo>
                    <a:pt x="11932" y="3576"/>
                    <a:pt x="11504" y="3788"/>
                    <a:pt x="11054" y="4013"/>
                  </a:cubicBezTo>
                  <a:cubicBezTo>
                    <a:pt x="11045" y="4011"/>
                    <a:pt x="11036" y="4011"/>
                    <a:pt x="11027" y="4011"/>
                  </a:cubicBezTo>
                  <a:cubicBezTo>
                    <a:pt x="10986" y="4011"/>
                    <a:pt x="10950" y="4028"/>
                    <a:pt x="10920" y="4058"/>
                  </a:cubicBezTo>
                  <a:cubicBezTo>
                    <a:pt x="10778" y="3826"/>
                    <a:pt x="10697" y="3585"/>
                    <a:pt x="10760" y="3264"/>
                  </a:cubicBezTo>
                  <a:cubicBezTo>
                    <a:pt x="10822" y="2942"/>
                    <a:pt x="11072" y="2675"/>
                    <a:pt x="11117" y="2345"/>
                  </a:cubicBezTo>
                  <a:cubicBezTo>
                    <a:pt x="11125" y="2273"/>
                    <a:pt x="11125" y="2202"/>
                    <a:pt x="11125" y="2131"/>
                  </a:cubicBezTo>
                  <a:lnTo>
                    <a:pt x="11143" y="2122"/>
                  </a:lnTo>
                  <a:cubicBezTo>
                    <a:pt x="11438" y="1908"/>
                    <a:pt x="11768" y="1756"/>
                    <a:pt x="12116" y="1676"/>
                  </a:cubicBezTo>
                  <a:cubicBezTo>
                    <a:pt x="12181" y="1662"/>
                    <a:pt x="12247" y="1655"/>
                    <a:pt x="12312" y="1655"/>
                  </a:cubicBezTo>
                  <a:cubicBezTo>
                    <a:pt x="12459" y="1655"/>
                    <a:pt x="12601" y="1691"/>
                    <a:pt x="12731" y="1765"/>
                  </a:cubicBezTo>
                  <a:cubicBezTo>
                    <a:pt x="12874" y="1845"/>
                    <a:pt x="13044" y="2113"/>
                    <a:pt x="12972" y="2282"/>
                  </a:cubicBezTo>
                  <a:cubicBezTo>
                    <a:pt x="12865" y="2505"/>
                    <a:pt x="12437" y="2568"/>
                    <a:pt x="12223" y="2630"/>
                  </a:cubicBezTo>
                  <a:cubicBezTo>
                    <a:pt x="12000" y="2684"/>
                    <a:pt x="11750" y="2746"/>
                    <a:pt x="11572" y="2916"/>
                  </a:cubicBezTo>
                  <a:cubicBezTo>
                    <a:pt x="11454" y="3033"/>
                    <a:pt x="11573" y="3205"/>
                    <a:pt x="11702" y="3205"/>
                  </a:cubicBezTo>
                  <a:cubicBezTo>
                    <a:pt x="11740" y="3205"/>
                    <a:pt x="11778" y="3190"/>
                    <a:pt x="11812" y="3156"/>
                  </a:cubicBezTo>
                  <a:cubicBezTo>
                    <a:pt x="12241" y="2737"/>
                    <a:pt x="13463" y="2969"/>
                    <a:pt x="13311" y="2059"/>
                  </a:cubicBezTo>
                  <a:cubicBezTo>
                    <a:pt x="13231" y="1586"/>
                    <a:pt x="12767" y="1328"/>
                    <a:pt x="12339" y="1319"/>
                  </a:cubicBezTo>
                  <a:cubicBezTo>
                    <a:pt x="12322" y="1318"/>
                    <a:pt x="12304" y="1318"/>
                    <a:pt x="12287" y="1318"/>
                  </a:cubicBezTo>
                  <a:cubicBezTo>
                    <a:pt x="11866" y="1318"/>
                    <a:pt x="11432" y="1524"/>
                    <a:pt x="11081" y="1756"/>
                  </a:cubicBezTo>
                  <a:cubicBezTo>
                    <a:pt x="11018" y="1515"/>
                    <a:pt x="10911" y="1292"/>
                    <a:pt x="10769" y="1087"/>
                  </a:cubicBezTo>
                  <a:lnTo>
                    <a:pt x="10778" y="1078"/>
                  </a:lnTo>
                  <a:cubicBezTo>
                    <a:pt x="11054" y="562"/>
                    <a:pt x="11503" y="357"/>
                    <a:pt x="11986" y="357"/>
                  </a:cubicBezTo>
                  <a:close/>
                  <a:moveTo>
                    <a:pt x="6100" y="1292"/>
                  </a:moveTo>
                  <a:cubicBezTo>
                    <a:pt x="6320" y="1292"/>
                    <a:pt x="6559" y="1414"/>
                    <a:pt x="6772" y="1711"/>
                  </a:cubicBezTo>
                  <a:cubicBezTo>
                    <a:pt x="6885" y="1870"/>
                    <a:pt x="7048" y="1920"/>
                    <a:pt x="7221" y="1920"/>
                  </a:cubicBezTo>
                  <a:cubicBezTo>
                    <a:pt x="7348" y="1920"/>
                    <a:pt x="7481" y="1893"/>
                    <a:pt x="7602" y="1863"/>
                  </a:cubicBezTo>
                  <a:cubicBezTo>
                    <a:pt x="7860" y="1800"/>
                    <a:pt x="8073" y="1747"/>
                    <a:pt x="8292" y="1747"/>
                  </a:cubicBezTo>
                  <a:cubicBezTo>
                    <a:pt x="8475" y="1747"/>
                    <a:pt x="8663" y="1784"/>
                    <a:pt x="8886" y="1881"/>
                  </a:cubicBezTo>
                  <a:cubicBezTo>
                    <a:pt x="9671" y="2229"/>
                    <a:pt x="9216" y="2782"/>
                    <a:pt x="9065" y="3165"/>
                  </a:cubicBezTo>
                  <a:cubicBezTo>
                    <a:pt x="8993" y="3326"/>
                    <a:pt x="9020" y="3478"/>
                    <a:pt x="9038" y="3638"/>
                  </a:cubicBezTo>
                  <a:cubicBezTo>
                    <a:pt x="9065" y="3808"/>
                    <a:pt x="9083" y="3977"/>
                    <a:pt x="9100" y="4138"/>
                  </a:cubicBezTo>
                  <a:cubicBezTo>
                    <a:pt x="9007" y="4580"/>
                    <a:pt x="8781" y="4755"/>
                    <a:pt x="8551" y="4755"/>
                  </a:cubicBezTo>
                  <a:cubicBezTo>
                    <a:pt x="8277" y="4755"/>
                    <a:pt x="7999" y="4505"/>
                    <a:pt x="7941" y="4165"/>
                  </a:cubicBezTo>
                  <a:cubicBezTo>
                    <a:pt x="7718" y="3504"/>
                    <a:pt x="7548" y="2880"/>
                    <a:pt x="6781" y="2737"/>
                  </a:cubicBezTo>
                  <a:cubicBezTo>
                    <a:pt x="6210" y="2630"/>
                    <a:pt x="5773" y="2523"/>
                    <a:pt x="5264" y="2264"/>
                  </a:cubicBezTo>
                  <a:cubicBezTo>
                    <a:pt x="5273" y="2255"/>
                    <a:pt x="5282" y="2247"/>
                    <a:pt x="5291" y="2229"/>
                  </a:cubicBezTo>
                  <a:cubicBezTo>
                    <a:pt x="5345" y="2095"/>
                    <a:pt x="5371" y="2024"/>
                    <a:pt x="5416" y="1890"/>
                  </a:cubicBezTo>
                  <a:cubicBezTo>
                    <a:pt x="5511" y="1543"/>
                    <a:pt x="5785" y="1292"/>
                    <a:pt x="6100" y="1292"/>
                  </a:cubicBezTo>
                  <a:close/>
                  <a:moveTo>
                    <a:pt x="9032" y="459"/>
                  </a:moveTo>
                  <a:cubicBezTo>
                    <a:pt x="9463" y="459"/>
                    <a:pt x="9897" y="623"/>
                    <a:pt x="10296" y="1015"/>
                  </a:cubicBezTo>
                  <a:cubicBezTo>
                    <a:pt x="10894" y="1604"/>
                    <a:pt x="10778" y="2229"/>
                    <a:pt x="10510" y="2951"/>
                  </a:cubicBezTo>
                  <a:cubicBezTo>
                    <a:pt x="10430" y="3165"/>
                    <a:pt x="10340" y="3415"/>
                    <a:pt x="10385" y="3647"/>
                  </a:cubicBezTo>
                  <a:cubicBezTo>
                    <a:pt x="10483" y="4147"/>
                    <a:pt x="10831" y="4504"/>
                    <a:pt x="11099" y="4905"/>
                  </a:cubicBezTo>
                  <a:cubicBezTo>
                    <a:pt x="11482" y="5467"/>
                    <a:pt x="10626" y="5726"/>
                    <a:pt x="10269" y="5815"/>
                  </a:cubicBezTo>
                  <a:cubicBezTo>
                    <a:pt x="10119" y="5855"/>
                    <a:pt x="9967" y="5876"/>
                    <a:pt x="9821" y="5876"/>
                  </a:cubicBezTo>
                  <a:cubicBezTo>
                    <a:pt x="9352" y="5876"/>
                    <a:pt x="8936" y="5658"/>
                    <a:pt x="8779" y="5155"/>
                  </a:cubicBezTo>
                  <a:cubicBezTo>
                    <a:pt x="8815" y="5146"/>
                    <a:pt x="8860" y="5128"/>
                    <a:pt x="8895" y="5110"/>
                  </a:cubicBezTo>
                  <a:cubicBezTo>
                    <a:pt x="9341" y="4816"/>
                    <a:pt x="9502" y="4370"/>
                    <a:pt x="9413" y="3843"/>
                  </a:cubicBezTo>
                  <a:cubicBezTo>
                    <a:pt x="9288" y="3076"/>
                    <a:pt x="9975" y="2639"/>
                    <a:pt x="9475" y="1925"/>
                  </a:cubicBezTo>
                  <a:cubicBezTo>
                    <a:pt x="9239" y="1586"/>
                    <a:pt x="8715" y="1381"/>
                    <a:pt x="8269" y="1381"/>
                  </a:cubicBezTo>
                  <a:cubicBezTo>
                    <a:pt x="8176" y="1381"/>
                    <a:pt x="8086" y="1390"/>
                    <a:pt x="8003" y="1408"/>
                  </a:cubicBezTo>
                  <a:cubicBezTo>
                    <a:pt x="7852" y="1443"/>
                    <a:pt x="7711" y="1460"/>
                    <a:pt x="7578" y="1460"/>
                  </a:cubicBezTo>
                  <a:cubicBezTo>
                    <a:pt x="7437" y="1460"/>
                    <a:pt x="7306" y="1440"/>
                    <a:pt x="7182" y="1399"/>
                  </a:cubicBezTo>
                  <a:cubicBezTo>
                    <a:pt x="7703" y="852"/>
                    <a:pt x="8364" y="459"/>
                    <a:pt x="9032" y="459"/>
                  </a:cubicBezTo>
                  <a:close/>
                  <a:moveTo>
                    <a:pt x="2918" y="3067"/>
                  </a:moveTo>
                  <a:cubicBezTo>
                    <a:pt x="3105" y="3317"/>
                    <a:pt x="3364" y="3549"/>
                    <a:pt x="3480" y="3629"/>
                  </a:cubicBezTo>
                  <a:cubicBezTo>
                    <a:pt x="3721" y="3772"/>
                    <a:pt x="3926" y="3817"/>
                    <a:pt x="4203" y="3843"/>
                  </a:cubicBezTo>
                  <a:lnTo>
                    <a:pt x="4310" y="3843"/>
                  </a:lnTo>
                  <a:cubicBezTo>
                    <a:pt x="3971" y="4459"/>
                    <a:pt x="4131" y="5039"/>
                    <a:pt x="4328" y="5690"/>
                  </a:cubicBezTo>
                  <a:cubicBezTo>
                    <a:pt x="4422" y="5990"/>
                    <a:pt x="4115" y="6318"/>
                    <a:pt x="3851" y="6318"/>
                  </a:cubicBezTo>
                  <a:cubicBezTo>
                    <a:pt x="3691" y="6318"/>
                    <a:pt x="3546" y="6197"/>
                    <a:pt x="3516" y="5877"/>
                  </a:cubicBezTo>
                  <a:cubicBezTo>
                    <a:pt x="3498" y="5690"/>
                    <a:pt x="3596" y="5440"/>
                    <a:pt x="3632" y="5262"/>
                  </a:cubicBezTo>
                  <a:cubicBezTo>
                    <a:pt x="3685" y="5012"/>
                    <a:pt x="3694" y="4798"/>
                    <a:pt x="3596" y="4566"/>
                  </a:cubicBezTo>
                  <a:cubicBezTo>
                    <a:pt x="3497" y="4346"/>
                    <a:pt x="3287" y="4277"/>
                    <a:pt x="3069" y="4277"/>
                  </a:cubicBezTo>
                  <a:cubicBezTo>
                    <a:pt x="2915" y="4277"/>
                    <a:pt x="2758" y="4311"/>
                    <a:pt x="2633" y="4352"/>
                  </a:cubicBezTo>
                  <a:cubicBezTo>
                    <a:pt x="2410" y="4423"/>
                    <a:pt x="2196" y="4548"/>
                    <a:pt x="1955" y="4566"/>
                  </a:cubicBezTo>
                  <a:cubicBezTo>
                    <a:pt x="1946" y="4567"/>
                    <a:pt x="1938" y="4567"/>
                    <a:pt x="1930" y="4567"/>
                  </a:cubicBezTo>
                  <a:cubicBezTo>
                    <a:pt x="1649" y="4567"/>
                    <a:pt x="1759" y="3974"/>
                    <a:pt x="1785" y="3852"/>
                  </a:cubicBezTo>
                  <a:cubicBezTo>
                    <a:pt x="1883" y="3344"/>
                    <a:pt x="2436" y="3085"/>
                    <a:pt x="2891" y="3076"/>
                  </a:cubicBezTo>
                  <a:lnTo>
                    <a:pt x="2918" y="3067"/>
                  </a:lnTo>
                  <a:close/>
                  <a:moveTo>
                    <a:pt x="17825" y="4834"/>
                  </a:moveTo>
                  <a:cubicBezTo>
                    <a:pt x="18432" y="5315"/>
                    <a:pt x="18396" y="5949"/>
                    <a:pt x="17923" y="6422"/>
                  </a:cubicBezTo>
                  <a:cubicBezTo>
                    <a:pt x="17888" y="6457"/>
                    <a:pt x="17843" y="6493"/>
                    <a:pt x="17798" y="6538"/>
                  </a:cubicBezTo>
                  <a:cubicBezTo>
                    <a:pt x="17790" y="6511"/>
                    <a:pt x="17781" y="6493"/>
                    <a:pt x="17772" y="6475"/>
                  </a:cubicBezTo>
                  <a:cubicBezTo>
                    <a:pt x="17602" y="6109"/>
                    <a:pt x="17013" y="5949"/>
                    <a:pt x="16657" y="5788"/>
                  </a:cubicBezTo>
                  <a:cubicBezTo>
                    <a:pt x="16484" y="5706"/>
                    <a:pt x="16106" y="5115"/>
                    <a:pt x="16343" y="5115"/>
                  </a:cubicBezTo>
                  <a:cubicBezTo>
                    <a:pt x="16362" y="5115"/>
                    <a:pt x="16387" y="5119"/>
                    <a:pt x="16416" y="5128"/>
                  </a:cubicBezTo>
                  <a:cubicBezTo>
                    <a:pt x="16621" y="5190"/>
                    <a:pt x="16799" y="5298"/>
                    <a:pt x="17013" y="5360"/>
                  </a:cubicBezTo>
                  <a:cubicBezTo>
                    <a:pt x="17066" y="5373"/>
                    <a:pt x="17116" y="5379"/>
                    <a:pt x="17164" y="5379"/>
                  </a:cubicBezTo>
                  <a:cubicBezTo>
                    <a:pt x="17418" y="5379"/>
                    <a:pt x="17611" y="5212"/>
                    <a:pt x="17754" y="4994"/>
                  </a:cubicBezTo>
                  <a:cubicBezTo>
                    <a:pt x="17781" y="4950"/>
                    <a:pt x="17807" y="4896"/>
                    <a:pt x="17825" y="4834"/>
                  </a:cubicBezTo>
                  <a:close/>
                  <a:moveTo>
                    <a:pt x="16541" y="3540"/>
                  </a:moveTo>
                  <a:lnTo>
                    <a:pt x="16541" y="3549"/>
                  </a:lnTo>
                  <a:cubicBezTo>
                    <a:pt x="17647" y="3574"/>
                    <a:pt x="17650" y="5008"/>
                    <a:pt x="17079" y="5008"/>
                  </a:cubicBezTo>
                  <a:cubicBezTo>
                    <a:pt x="17047" y="5008"/>
                    <a:pt x="17013" y="5004"/>
                    <a:pt x="16978" y="4994"/>
                  </a:cubicBezTo>
                  <a:cubicBezTo>
                    <a:pt x="16764" y="4941"/>
                    <a:pt x="16576" y="4780"/>
                    <a:pt x="16353" y="4762"/>
                  </a:cubicBezTo>
                  <a:cubicBezTo>
                    <a:pt x="16335" y="4761"/>
                    <a:pt x="16317" y="4760"/>
                    <a:pt x="16300" y="4760"/>
                  </a:cubicBezTo>
                  <a:cubicBezTo>
                    <a:pt x="15963" y="4760"/>
                    <a:pt x="15899" y="5089"/>
                    <a:pt x="15916" y="5387"/>
                  </a:cubicBezTo>
                  <a:cubicBezTo>
                    <a:pt x="15934" y="5779"/>
                    <a:pt x="16326" y="6020"/>
                    <a:pt x="16648" y="6154"/>
                  </a:cubicBezTo>
                  <a:cubicBezTo>
                    <a:pt x="16960" y="6279"/>
                    <a:pt x="17379" y="6350"/>
                    <a:pt x="17433" y="6654"/>
                  </a:cubicBezTo>
                  <a:cubicBezTo>
                    <a:pt x="17451" y="6752"/>
                    <a:pt x="17442" y="6868"/>
                    <a:pt x="17370" y="7019"/>
                  </a:cubicBezTo>
                  <a:cubicBezTo>
                    <a:pt x="17317" y="7153"/>
                    <a:pt x="16737" y="7519"/>
                    <a:pt x="16344" y="7590"/>
                  </a:cubicBezTo>
                  <a:cubicBezTo>
                    <a:pt x="16294" y="7600"/>
                    <a:pt x="16248" y="7605"/>
                    <a:pt x="16206" y="7605"/>
                  </a:cubicBezTo>
                  <a:cubicBezTo>
                    <a:pt x="16136" y="7605"/>
                    <a:pt x="16080" y="7591"/>
                    <a:pt x="16041" y="7563"/>
                  </a:cubicBezTo>
                  <a:cubicBezTo>
                    <a:pt x="16032" y="7305"/>
                    <a:pt x="15907" y="7037"/>
                    <a:pt x="15666" y="6796"/>
                  </a:cubicBezTo>
                  <a:cubicBezTo>
                    <a:pt x="15131" y="6270"/>
                    <a:pt x="15684" y="5324"/>
                    <a:pt x="15657" y="4655"/>
                  </a:cubicBezTo>
                  <a:cubicBezTo>
                    <a:pt x="15640" y="4432"/>
                    <a:pt x="15568" y="4218"/>
                    <a:pt x="15461" y="4022"/>
                  </a:cubicBezTo>
                  <a:cubicBezTo>
                    <a:pt x="15479" y="3996"/>
                    <a:pt x="15487" y="3970"/>
                    <a:pt x="15480" y="3927"/>
                  </a:cubicBezTo>
                  <a:lnTo>
                    <a:pt x="15480" y="3927"/>
                  </a:lnTo>
                  <a:cubicBezTo>
                    <a:pt x="15486" y="3953"/>
                    <a:pt x="15525" y="3966"/>
                    <a:pt x="15586" y="3966"/>
                  </a:cubicBezTo>
                  <a:cubicBezTo>
                    <a:pt x="15799" y="3966"/>
                    <a:pt x="16279" y="3809"/>
                    <a:pt x="16541" y="3540"/>
                  </a:cubicBezTo>
                  <a:close/>
                  <a:moveTo>
                    <a:pt x="3801" y="2139"/>
                  </a:moveTo>
                  <a:cubicBezTo>
                    <a:pt x="3828" y="2166"/>
                    <a:pt x="3864" y="2184"/>
                    <a:pt x="3917" y="2184"/>
                  </a:cubicBezTo>
                  <a:cubicBezTo>
                    <a:pt x="4783" y="2211"/>
                    <a:pt x="5443" y="2889"/>
                    <a:pt x="6290" y="3032"/>
                  </a:cubicBezTo>
                  <a:cubicBezTo>
                    <a:pt x="6745" y="3103"/>
                    <a:pt x="7075" y="3058"/>
                    <a:pt x="7334" y="3513"/>
                  </a:cubicBezTo>
                  <a:cubicBezTo>
                    <a:pt x="7548" y="3879"/>
                    <a:pt x="7611" y="4316"/>
                    <a:pt x="7789" y="4691"/>
                  </a:cubicBezTo>
                  <a:cubicBezTo>
                    <a:pt x="7887" y="4923"/>
                    <a:pt x="8155" y="5119"/>
                    <a:pt x="8431" y="5173"/>
                  </a:cubicBezTo>
                  <a:cubicBezTo>
                    <a:pt x="8614" y="5921"/>
                    <a:pt x="9183" y="6201"/>
                    <a:pt x="9820" y="6201"/>
                  </a:cubicBezTo>
                  <a:cubicBezTo>
                    <a:pt x="10117" y="6201"/>
                    <a:pt x="10429" y="6140"/>
                    <a:pt x="10724" y="6038"/>
                  </a:cubicBezTo>
                  <a:cubicBezTo>
                    <a:pt x="11732" y="5690"/>
                    <a:pt x="11688" y="5101"/>
                    <a:pt x="11125" y="4361"/>
                  </a:cubicBezTo>
                  <a:cubicBezTo>
                    <a:pt x="11573" y="4131"/>
                    <a:pt x="11971" y="3952"/>
                    <a:pt x="12393" y="3952"/>
                  </a:cubicBezTo>
                  <a:cubicBezTo>
                    <a:pt x="12659" y="3952"/>
                    <a:pt x="12935" y="4024"/>
                    <a:pt x="13240" y="4200"/>
                  </a:cubicBezTo>
                  <a:cubicBezTo>
                    <a:pt x="13597" y="4397"/>
                    <a:pt x="13909" y="4718"/>
                    <a:pt x="14052" y="5110"/>
                  </a:cubicBezTo>
                  <a:cubicBezTo>
                    <a:pt x="14307" y="5784"/>
                    <a:pt x="13537" y="6147"/>
                    <a:pt x="13001" y="6147"/>
                  </a:cubicBezTo>
                  <a:cubicBezTo>
                    <a:pt x="12976" y="6147"/>
                    <a:pt x="12951" y="6147"/>
                    <a:pt x="12928" y="6145"/>
                  </a:cubicBezTo>
                  <a:cubicBezTo>
                    <a:pt x="12697" y="6133"/>
                    <a:pt x="12399" y="6008"/>
                    <a:pt x="12131" y="6008"/>
                  </a:cubicBezTo>
                  <a:cubicBezTo>
                    <a:pt x="11995" y="6008"/>
                    <a:pt x="11867" y="6040"/>
                    <a:pt x="11759" y="6136"/>
                  </a:cubicBezTo>
                  <a:cubicBezTo>
                    <a:pt x="11456" y="6404"/>
                    <a:pt x="11464" y="6814"/>
                    <a:pt x="11277" y="7153"/>
                  </a:cubicBezTo>
                  <a:cubicBezTo>
                    <a:pt x="11179" y="7108"/>
                    <a:pt x="11090" y="7064"/>
                    <a:pt x="11018" y="7037"/>
                  </a:cubicBezTo>
                  <a:cubicBezTo>
                    <a:pt x="10600" y="6874"/>
                    <a:pt x="10208" y="6789"/>
                    <a:pt x="9816" y="6789"/>
                  </a:cubicBezTo>
                  <a:cubicBezTo>
                    <a:pt x="9456" y="6789"/>
                    <a:pt x="9097" y="6861"/>
                    <a:pt x="8717" y="7010"/>
                  </a:cubicBezTo>
                  <a:cubicBezTo>
                    <a:pt x="8262" y="7198"/>
                    <a:pt x="7816" y="7394"/>
                    <a:pt x="7352" y="7537"/>
                  </a:cubicBezTo>
                  <a:cubicBezTo>
                    <a:pt x="7138" y="7602"/>
                    <a:pt x="6928" y="7631"/>
                    <a:pt x="6717" y="7631"/>
                  </a:cubicBezTo>
                  <a:cubicBezTo>
                    <a:pt x="6584" y="7631"/>
                    <a:pt x="6451" y="7620"/>
                    <a:pt x="6317" y="7599"/>
                  </a:cubicBezTo>
                  <a:cubicBezTo>
                    <a:pt x="5826" y="7519"/>
                    <a:pt x="5371" y="6716"/>
                    <a:pt x="6148" y="6502"/>
                  </a:cubicBezTo>
                  <a:lnTo>
                    <a:pt x="6148" y="6502"/>
                  </a:lnTo>
                  <a:cubicBezTo>
                    <a:pt x="6259" y="6725"/>
                    <a:pt x="6414" y="6898"/>
                    <a:pt x="6659" y="6898"/>
                  </a:cubicBezTo>
                  <a:cubicBezTo>
                    <a:pt x="6708" y="6898"/>
                    <a:pt x="6760" y="6891"/>
                    <a:pt x="6817" y="6877"/>
                  </a:cubicBezTo>
                  <a:cubicBezTo>
                    <a:pt x="7379" y="6743"/>
                    <a:pt x="7441" y="5717"/>
                    <a:pt x="7334" y="5306"/>
                  </a:cubicBezTo>
                  <a:cubicBezTo>
                    <a:pt x="7147" y="4539"/>
                    <a:pt x="6424" y="3942"/>
                    <a:pt x="5746" y="3611"/>
                  </a:cubicBezTo>
                  <a:cubicBezTo>
                    <a:pt x="5504" y="3493"/>
                    <a:pt x="5266" y="3457"/>
                    <a:pt x="5023" y="3457"/>
                  </a:cubicBezTo>
                  <a:cubicBezTo>
                    <a:pt x="4827" y="3457"/>
                    <a:pt x="4629" y="3480"/>
                    <a:pt x="4426" y="3504"/>
                  </a:cubicBezTo>
                  <a:cubicBezTo>
                    <a:pt x="4408" y="3506"/>
                    <a:pt x="4389" y="3507"/>
                    <a:pt x="4370" y="3507"/>
                  </a:cubicBezTo>
                  <a:cubicBezTo>
                    <a:pt x="3683" y="3507"/>
                    <a:pt x="2404" y="2296"/>
                    <a:pt x="3783" y="2139"/>
                  </a:cubicBezTo>
                  <a:close/>
                  <a:moveTo>
                    <a:pt x="14171" y="3528"/>
                  </a:moveTo>
                  <a:cubicBezTo>
                    <a:pt x="14947" y="3528"/>
                    <a:pt x="15537" y="4648"/>
                    <a:pt x="15185" y="5583"/>
                  </a:cubicBezTo>
                  <a:cubicBezTo>
                    <a:pt x="14988" y="6100"/>
                    <a:pt x="14944" y="6475"/>
                    <a:pt x="15301" y="6912"/>
                  </a:cubicBezTo>
                  <a:cubicBezTo>
                    <a:pt x="15604" y="7287"/>
                    <a:pt x="15800" y="7581"/>
                    <a:pt x="15524" y="7911"/>
                  </a:cubicBezTo>
                  <a:cubicBezTo>
                    <a:pt x="15470" y="7983"/>
                    <a:pt x="15390" y="8054"/>
                    <a:pt x="15292" y="8125"/>
                  </a:cubicBezTo>
                  <a:cubicBezTo>
                    <a:pt x="15088" y="8275"/>
                    <a:pt x="14883" y="8332"/>
                    <a:pt x="14676" y="8332"/>
                  </a:cubicBezTo>
                  <a:cubicBezTo>
                    <a:pt x="14438" y="8332"/>
                    <a:pt x="14197" y="8257"/>
                    <a:pt x="13953" y="8161"/>
                  </a:cubicBezTo>
                  <a:cubicBezTo>
                    <a:pt x="13656" y="8042"/>
                    <a:pt x="13406" y="7967"/>
                    <a:pt x="13151" y="7967"/>
                  </a:cubicBezTo>
                  <a:cubicBezTo>
                    <a:pt x="13024" y="7967"/>
                    <a:pt x="12895" y="7986"/>
                    <a:pt x="12758" y="8027"/>
                  </a:cubicBezTo>
                  <a:cubicBezTo>
                    <a:pt x="12696" y="8045"/>
                    <a:pt x="12624" y="8063"/>
                    <a:pt x="12562" y="8099"/>
                  </a:cubicBezTo>
                  <a:cubicBezTo>
                    <a:pt x="12357" y="7769"/>
                    <a:pt x="11955" y="7501"/>
                    <a:pt x="11580" y="7296"/>
                  </a:cubicBezTo>
                  <a:cubicBezTo>
                    <a:pt x="11688" y="7100"/>
                    <a:pt x="11741" y="6885"/>
                    <a:pt x="11812" y="6671"/>
                  </a:cubicBezTo>
                  <a:cubicBezTo>
                    <a:pt x="11875" y="6460"/>
                    <a:pt x="12085" y="6402"/>
                    <a:pt x="12334" y="6402"/>
                  </a:cubicBezTo>
                  <a:cubicBezTo>
                    <a:pt x="12645" y="6402"/>
                    <a:pt x="13018" y="6493"/>
                    <a:pt x="13241" y="6493"/>
                  </a:cubicBezTo>
                  <a:cubicBezTo>
                    <a:pt x="13246" y="6493"/>
                    <a:pt x="13252" y="6493"/>
                    <a:pt x="13258" y="6493"/>
                  </a:cubicBezTo>
                  <a:cubicBezTo>
                    <a:pt x="13936" y="6466"/>
                    <a:pt x="14435" y="5860"/>
                    <a:pt x="14417" y="5217"/>
                  </a:cubicBezTo>
                  <a:cubicBezTo>
                    <a:pt x="14408" y="4655"/>
                    <a:pt x="13882" y="4191"/>
                    <a:pt x="13400" y="3906"/>
                  </a:cubicBezTo>
                  <a:cubicBezTo>
                    <a:pt x="13660" y="3640"/>
                    <a:pt x="13925" y="3528"/>
                    <a:pt x="14171" y="3528"/>
                  </a:cubicBezTo>
                  <a:close/>
                  <a:moveTo>
                    <a:pt x="9871" y="7169"/>
                  </a:moveTo>
                  <a:cubicBezTo>
                    <a:pt x="10198" y="7169"/>
                    <a:pt x="10538" y="7230"/>
                    <a:pt x="10929" y="7367"/>
                  </a:cubicBezTo>
                  <a:cubicBezTo>
                    <a:pt x="11286" y="7492"/>
                    <a:pt x="11634" y="7635"/>
                    <a:pt x="11937" y="7876"/>
                  </a:cubicBezTo>
                  <a:cubicBezTo>
                    <a:pt x="12241" y="8125"/>
                    <a:pt x="12285" y="8438"/>
                    <a:pt x="12053" y="8812"/>
                  </a:cubicBezTo>
                  <a:cubicBezTo>
                    <a:pt x="11919" y="8803"/>
                    <a:pt x="11777" y="8777"/>
                    <a:pt x="11652" y="8741"/>
                  </a:cubicBezTo>
                  <a:cubicBezTo>
                    <a:pt x="11134" y="8598"/>
                    <a:pt x="10715" y="8241"/>
                    <a:pt x="10162" y="8215"/>
                  </a:cubicBezTo>
                  <a:cubicBezTo>
                    <a:pt x="10102" y="8211"/>
                    <a:pt x="10044" y="8209"/>
                    <a:pt x="9989" y="8209"/>
                  </a:cubicBezTo>
                  <a:cubicBezTo>
                    <a:pt x="9755" y="8209"/>
                    <a:pt x="9552" y="8241"/>
                    <a:pt x="9315" y="8313"/>
                  </a:cubicBezTo>
                  <a:cubicBezTo>
                    <a:pt x="9216" y="8357"/>
                    <a:pt x="9109" y="8402"/>
                    <a:pt x="9020" y="8456"/>
                  </a:cubicBezTo>
                  <a:cubicBezTo>
                    <a:pt x="8881" y="8527"/>
                    <a:pt x="8704" y="8567"/>
                    <a:pt x="8533" y="8567"/>
                  </a:cubicBezTo>
                  <a:cubicBezTo>
                    <a:pt x="8126" y="8567"/>
                    <a:pt x="7754" y="8338"/>
                    <a:pt x="8012" y="7760"/>
                  </a:cubicBezTo>
                  <a:cubicBezTo>
                    <a:pt x="8030" y="7724"/>
                    <a:pt x="8030" y="7688"/>
                    <a:pt x="8030" y="7662"/>
                  </a:cubicBezTo>
                  <a:cubicBezTo>
                    <a:pt x="8110" y="7635"/>
                    <a:pt x="8190" y="7599"/>
                    <a:pt x="8271" y="7572"/>
                  </a:cubicBezTo>
                  <a:cubicBezTo>
                    <a:pt x="8864" y="7325"/>
                    <a:pt x="9349" y="7169"/>
                    <a:pt x="9871" y="7169"/>
                  </a:cubicBezTo>
                  <a:close/>
                  <a:moveTo>
                    <a:pt x="1276" y="4494"/>
                  </a:moveTo>
                  <a:cubicBezTo>
                    <a:pt x="1332" y="4494"/>
                    <a:pt x="1391" y="4500"/>
                    <a:pt x="1455" y="4512"/>
                  </a:cubicBezTo>
                  <a:lnTo>
                    <a:pt x="1464" y="4530"/>
                  </a:lnTo>
                  <a:cubicBezTo>
                    <a:pt x="1533" y="4816"/>
                    <a:pt x="1691" y="4908"/>
                    <a:pt x="1889" y="4908"/>
                  </a:cubicBezTo>
                  <a:cubicBezTo>
                    <a:pt x="2241" y="4908"/>
                    <a:pt x="2720" y="4617"/>
                    <a:pt x="3048" y="4617"/>
                  </a:cubicBezTo>
                  <a:cubicBezTo>
                    <a:pt x="3105" y="4617"/>
                    <a:pt x="3157" y="4626"/>
                    <a:pt x="3204" y="4646"/>
                  </a:cubicBezTo>
                  <a:cubicBezTo>
                    <a:pt x="3498" y="4771"/>
                    <a:pt x="3132" y="5868"/>
                    <a:pt x="3248" y="6199"/>
                  </a:cubicBezTo>
                  <a:cubicBezTo>
                    <a:pt x="3275" y="6297"/>
                    <a:pt x="3328" y="6395"/>
                    <a:pt x="3409" y="6484"/>
                  </a:cubicBezTo>
                  <a:cubicBezTo>
                    <a:pt x="3097" y="6761"/>
                    <a:pt x="2927" y="7189"/>
                    <a:pt x="3168" y="7590"/>
                  </a:cubicBezTo>
                  <a:cubicBezTo>
                    <a:pt x="3471" y="8081"/>
                    <a:pt x="3837" y="8152"/>
                    <a:pt x="4390" y="8197"/>
                  </a:cubicBezTo>
                  <a:cubicBezTo>
                    <a:pt x="5345" y="8277"/>
                    <a:pt x="5612" y="9267"/>
                    <a:pt x="4809" y="9820"/>
                  </a:cubicBezTo>
                  <a:cubicBezTo>
                    <a:pt x="4693" y="9898"/>
                    <a:pt x="4010" y="10191"/>
                    <a:pt x="3563" y="10191"/>
                  </a:cubicBezTo>
                  <a:cubicBezTo>
                    <a:pt x="3288" y="10191"/>
                    <a:pt x="3103" y="10080"/>
                    <a:pt x="3195" y="9740"/>
                  </a:cubicBezTo>
                  <a:cubicBezTo>
                    <a:pt x="3248" y="9535"/>
                    <a:pt x="3694" y="9027"/>
                    <a:pt x="3418" y="8803"/>
                  </a:cubicBezTo>
                  <a:cubicBezTo>
                    <a:pt x="3284" y="8685"/>
                    <a:pt x="3133" y="8647"/>
                    <a:pt x="2973" y="8647"/>
                  </a:cubicBezTo>
                  <a:cubicBezTo>
                    <a:pt x="2692" y="8647"/>
                    <a:pt x="2380" y="8762"/>
                    <a:pt x="2078" y="8762"/>
                  </a:cubicBezTo>
                  <a:cubicBezTo>
                    <a:pt x="1929" y="8762"/>
                    <a:pt x="1782" y="8735"/>
                    <a:pt x="1642" y="8652"/>
                  </a:cubicBezTo>
                  <a:cubicBezTo>
                    <a:pt x="1227" y="8406"/>
                    <a:pt x="2035" y="8249"/>
                    <a:pt x="2094" y="8249"/>
                  </a:cubicBezTo>
                  <a:cubicBezTo>
                    <a:pt x="2098" y="8249"/>
                    <a:pt x="2099" y="8249"/>
                    <a:pt x="2097" y="8250"/>
                  </a:cubicBezTo>
                  <a:cubicBezTo>
                    <a:pt x="2222" y="8170"/>
                    <a:pt x="2347" y="8081"/>
                    <a:pt x="2356" y="7920"/>
                  </a:cubicBezTo>
                  <a:cubicBezTo>
                    <a:pt x="2365" y="7537"/>
                    <a:pt x="2142" y="6743"/>
                    <a:pt x="1839" y="6493"/>
                  </a:cubicBezTo>
                  <a:cubicBezTo>
                    <a:pt x="1642" y="6315"/>
                    <a:pt x="1428" y="6216"/>
                    <a:pt x="1187" y="6100"/>
                  </a:cubicBezTo>
                  <a:cubicBezTo>
                    <a:pt x="535" y="5791"/>
                    <a:pt x="447" y="4494"/>
                    <a:pt x="1276" y="4494"/>
                  </a:cubicBezTo>
                  <a:close/>
                  <a:moveTo>
                    <a:pt x="4854" y="3861"/>
                  </a:moveTo>
                  <a:cubicBezTo>
                    <a:pt x="5289" y="3861"/>
                    <a:pt x="5672" y="3882"/>
                    <a:pt x="6139" y="4254"/>
                  </a:cubicBezTo>
                  <a:cubicBezTo>
                    <a:pt x="6647" y="4664"/>
                    <a:pt x="7022" y="5092"/>
                    <a:pt x="7031" y="5779"/>
                  </a:cubicBezTo>
                  <a:cubicBezTo>
                    <a:pt x="7035" y="6067"/>
                    <a:pt x="6890" y="6193"/>
                    <a:pt x="6726" y="6193"/>
                  </a:cubicBezTo>
                  <a:cubicBezTo>
                    <a:pt x="6555" y="6193"/>
                    <a:pt x="6363" y="6056"/>
                    <a:pt x="6299" y="5824"/>
                  </a:cubicBezTo>
                  <a:cubicBezTo>
                    <a:pt x="6246" y="5610"/>
                    <a:pt x="6192" y="5529"/>
                    <a:pt x="6103" y="5333"/>
                  </a:cubicBezTo>
                  <a:cubicBezTo>
                    <a:pt x="6072" y="5272"/>
                    <a:pt x="6022" y="5246"/>
                    <a:pt x="5971" y="5246"/>
                  </a:cubicBezTo>
                  <a:cubicBezTo>
                    <a:pt x="5859" y="5246"/>
                    <a:pt x="5741" y="5368"/>
                    <a:pt x="5809" y="5503"/>
                  </a:cubicBezTo>
                  <a:cubicBezTo>
                    <a:pt x="5889" y="5672"/>
                    <a:pt x="5951" y="5931"/>
                    <a:pt x="6032" y="6181"/>
                  </a:cubicBezTo>
                  <a:cubicBezTo>
                    <a:pt x="5532" y="6368"/>
                    <a:pt x="5157" y="7037"/>
                    <a:pt x="5550" y="7510"/>
                  </a:cubicBezTo>
                  <a:cubicBezTo>
                    <a:pt x="5837" y="7856"/>
                    <a:pt x="6227" y="7977"/>
                    <a:pt x="6643" y="7977"/>
                  </a:cubicBezTo>
                  <a:cubicBezTo>
                    <a:pt x="6978" y="7977"/>
                    <a:pt x="7329" y="7899"/>
                    <a:pt x="7655" y="7795"/>
                  </a:cubicBezTo>
                  <a:lnTo>
                    <a:pt x="7655" y="7795"/>
                  </a:lnTo>
                  <a:cubicBezTo>
                    <a:pt x="7528" y="8390"/>
                    <a:pt x="7945" y="9001"/>
                    <a:pt x="8520" y="9001"/>
                  </a:cubicBezTo>
                  <a:cubicBezTo>
                    <a:pt x="8669" y="9001"/>
                    <a:pt x="8829" y="8960"/>
                    <a:pt x="8993" y="8866"/>
                  </a:cubicBezTo>
                  <a:cubicBezTo>
                    <a:pt x="9270" y="8705"/>
                    <a:pt x="9520" y="8625"/>
                    <a:pt x="9752" y="8598"/>
                  </a:cubicBezTo>
                  <a:cubicBezTo>
                    <a:pt x="9805" y="8598"/>
                    <a:pt x="9859" y="8589"/>
                    <a:pt x="9912" y="8589"/>
                  </a:cubicBezTo>
                  <a:lnTo>
                    <a:pt x="9912" y="8607"/>
                  </a:lnTo>
                  <a:cubicBezTo>
                    <a:pt x="9930" y="8928"/>
                    <a:pt x="9841" y="9098"/>
                    <a:pt x="9966" y="9410"/>
                  </a:cubicBezTo>
                  <a:cubicBezTo>
                    <a:pt x="10216" y="10017"/>
                    <a:pt x="9957" y="10400"/>
                    <a:pt x="9439" y="10713"/>
                  </a:cubicBezTo>
                  <a:cubicBezTo>
                    <a:pt x="9289" y="10804"/>
                    <a:pt x="9139" y="10839"/>
                    <a:pt x="8989" y="10839"/>
                  </a:cubicBezTo>
                  <a:cubicBezTo>
                    <a:pt x="8568" y="10839"/>
                    <a:pt x="8145" y="10561"/>
                    <a:pt x="7718" y="10463"/>
                  </a:cubicBezTo>
                  <a:cubicBezTo>
                    <a:pt x="7718" y="10454"/>
                    <a:pt x="7727" y="10445"/>
                    <a:pt x="7727" y="10445"/>
                  </a:cubicBezTo>
                  <a:cubicBezTo>
                    <a:pt x="7807" y="10258"/>
                    <a:pt x="7816" y="10052"/>
                    <a:pt x="7718" y="9829"/>
                  </a:cubicBezTo>
                  <a:cubicBezTo>
                    <a:pt x="7334" y="8982"/>
                    <a:pt x="6478" y="8991"/>
                    <a:pt x="5693" y="8830"/>
                  </a:cubicBezTo>
                  <a:cubicBezTo>
                    <a:pt x="5684" y="8732"/>
                    <a:pt x="5675" y="8634"/>
                    <a:pt x="5657" y="8536"/>
                  </a:cubicBezTo>
                  <a:cubicBezTo>
                    <a:pt x="5612" y="8322"/>
                    <a:pt x="5398" y="8125"/>
                    <a:pt x="5211" y="8045"/>
                  </a:cubicBezTo>
                  <a:cubicBezTo>
                    <a:pt x="5006" y="7965"/>
                    <a:pt x="4809" y="7911"/>
                    <a:pt x="4595" y="7885"/>
                  </a:cubicBezTo>
                  <a:cubicBezTo>
                    <a:pt x="4461" y="7867"/>
                    <a:pt x="4337" y="7849"/>
                    <a:pt x="4203" y="7840"/>
                  </a:cubicBezTo>
                  <a:cubicBezTo>
                    <a:pt x="4185" y="7841"/>
                    <a:pt x="4167" y="7841"/>
                    <a:pt x="4150" y="7841"/>
                  </a:cubicBezTo>
                  <a:cubicBezTo>
                    <a:pt x="3648" y="7841"/>
                    <a:pt x="3496" y="7467"/>
                    <a:pt x="3685" y="6734"/>
                  </a:cubicBezTo>
                  <a:lnTo>
                    <a:pt x="3685" y="6734"/>
                  </a:lnTo>
                  <a:cubicBezTo>
                    <a:pt x="3792" y="6814"/>
                    <a:pt x="3908" y="6859"/>
                    <a:pt x="4024" y="6859"/>
                  </a:cubicBezTo>
                  <a:cubicBezTo>
                    <a:pt x="4032" y="6859"/>
                    <a:pt x="4040" y="6859"/>
                    <a:pt x="4047" y="6859"/>
                  </a:cubicBezTo>
                  <a:cubicBezTo>
                    <a:pt x="4435" y="6859"/>
                    <a:pt x="4668" y="6637"/>
                    <a:pt x="4747" y="6261"/>
                  </a:cubicBezTo>
                  <a:cubicBezTo>
                    <a:pt x="4916" y="5414"/>
                    <a:pt x="4096" y="4798"/>
                    <a:pt x="4658" y="3933"/>
                  </a:cubicBezTo>
                  <a:cubicBezTo>
                    <a:pt x="4667" y="3906"/>
                    <a:pt x="4676" y="3879"/>
                    <a:pt x="4684" y="3861"/>
                  </a:cubicBezTo>
                  <a:cubicBezTo>
                    <a:pt x="4742" y="3861"/>
                    <a:pt x="4798" y="3861"/>
                    <a:pt x="4854" y="3861"/>
                  </a:cubicBezTo>
                  <a:close/>
                  <a:moveTo>
                    <a:pt x="18352" y="6439"/>
                  </a:moveTo>
                  <a:lnTo>
                    <a:pt x="18352" y="6439"/>
                  </a:lnTo>
                  <a:cubicBezTo>
                    <a:pt x="19431" y="7198"/>
                    <a:pt x="17656" y="8402"/>
                    <a:pt x="17031" y="8652"/>
                  </a:cubicBezTo>
                  <a:cubicBezTo>
                    <a:pt x="16434" y="8902"/>
                    <a:pt x="15756" y="8866"/>
                    <a:pt x="15185" y="9178"/>
                  </a:cubicBezTo>
                  <a:cubicBezTo>
                    <a:pt x="15033" y="9267"/>
                    <a:pt x="14935" y="9446"/>
                    <a:pt x="14837" y="9589"/>
                  </a:cubicBezTo>
                  <a:cubicBezTo>
                    <a:pt x="14489" y="10124"/>
                    <a:pt x="14400" y="10445"/>
                    <a:pt x="13748" y="10641"/>
                  </a:cubicBezTo>
                  <a:cubicBezTo>
                    <a:pt x="13088" y="10837"/>
                    <a:pt x="12481" y="10668"/>
                    <a:pt x="11857" y="10918"/>
                  </a:cubicBezTo>
                  <a:cubicBezTo>
                    <a:pt x="11875" y="10748"/>
                    <a:pt x="11937" y="10614"/>
                    <a:pt x="12223" y="10561"/>
                  </a:cubicBezTo>
                  <a:cubicBezTo>
                    <a:pt x="12526" y="10516"/>
                    <a:pt x="12749" y="10409"/>
                    <a:pt x="12945" y="10168"/>
                  </a:cubicBezTo>
                  <a:cubicBezTo>
                    <a:pt x="13249" y="9785"/>
                    <a:pt x="12803" y="9276"/>
                    <a:pt x="12553" y="8955"/>
                  </a:cubicBezTo>
                  <a:cubicBezTo>
                    <a:pt x="12678" y="8768"/>
                    <a:pt x="12713" y="8580"/>
                    <a:pt x="12687" y="8411"/>
                  </a:cubicBezTo>
                  <a:cubicBezTo>
                    <a:pt x="12850" y="8334"/>
                    <a:pt x="13003" y="8303"/>
                    <a:pt x="13151" y="8303"/>
                  </a:cubicBezTo>
                  <a:cubicBezTo>
                    <a:pt x="13582" y="8303"/>
                    <a:pt x="13963" y="8563"/>
                    <a:pt x="14408" y="8670"/>
                  </a:cubicBezTo>
                  <a:cubicBezTo>
                    <a:pt x="14482" y="8687"/>
                    <a:pt x="14555" y="8695"/>
                    <a:pt x="14628" y="8695"/>
                  </a:cubicBezTo>
                  <a:cubicBezTo>
                    <a:pt x="14925" y="8695"/>
                    <a:pt x="15212" y="8563"/>
                    <a:pt x="15470" y="8420"/>
                  </a:cubicBezTo>
                  <a:cubicBezTo>
                    <a:pt x="15729" y="8268"/>
                    <a:pt x="15898" y="8081"/>
                    <a:pt x="15979" y="7885"/>
                  </a:cubicBezTo>
                  <a:cubicBezTo>
                    <a:pt x="16025" y="7894"/>
                    <a:pt x="16074" y="7898"/>
                    <a:pt x="16126" y="7898"/>
                  </a:cubicBezTo>
                  <a:cubicBezTo>
                    <a:pt x="16314" y="7898"/>
                    <a:pt x="16527" y="7847"/>
                    <a:pt x="16674" y="7840"/>
                  </a:cubicBezTo>
                  <a:cubicBezTo>
                    <a:pt x="17156" y="7813"/>
                    <a:pt x="17575" y="7403"/>
                    <a:pt x="17754" y="6993"/>
                  </a:cubicBezTo>
                  <a:lnTo>
                    <a:pt x="17763" y="6975"/>
                  </a:lnTo>
                  <a:lnTo>
                    <a:pt x="17781" y="6966"/>
                  </a:lnTo>
                  <a:cubicBezTo>
                    <a:pt x="18021" y="6814"/>
                    <a:pt x="18209" y="6636"/>
                    <a:pt x="18352" y="6439"/>
                  </a:cubicBezTo>
                  <a:close/>
                  <a:moveTo>
                    <a:pt x="10251" y="8625"/>
                  </a:moveTo>
                  <a:cubicBezTo>
                    <a:pt x="10715" y="8705"/>
                    <a:pt x="11161" y="8955"/>
                    <a:pt x="11714" y="9107"/>
                  </a:cubicBezTo>
                  <a:cubicBezTo>
                    <a:pt x="11817" y="9137"/>
                    <a:pt x="11948" y="9159"/>
                    <a:pt x="12078" y="9159"/>
                  </a:cubicBezTo>
                  <a:cubicBezTo>
                    <a:pt x="12139" y="9159"/>
                    <a:pt x="12201" y="9154"/>
                    <a:pt x="12258" y="9142"/>
                  </a:cubicBezTo>
                  <a:lnTo>
                    <a:pt x="12258" y="9142"/>
                  </a:lnTo>
                  <a:cubicBezTo>
                    <a:pt x="12544" y="9553"/>
                    <a:pt x="12874" y="10097"/>
                    <a:pt x="12134" y="10240"/>
                  </a:cubicBezTo>
                  <a:cubicBezTo>
                    <a:pt x="11955" y="10267"/>
                    <a:pt x="11670" y="10302"/>
                    <a:pt x="11580" y="10498"/>
                  </a:cubicBezTo>
                  <a:cubicBezTo>
                    <a:pt x="11402" y="10864"/>
                    <a:pt x="11500" y="11159"/>
                    <a:pt x="11161" y="11489"/>
                  </a:cubicBezTo>
                  <a:cubicBezTo>
                    <a:pt x="10884" y="11752"/>
                    <a:pt x="10607" y="11865"/>
                    <a:pt x="10345" y="11865"/>
                  </a:cubicBezTo>
                  <a:cubicBezTo>
                    <a:pt x="9924" y="11865"/>
                    <a:pt x="9542" y="11573"/>
                    <a:pt x="9261" y="11150"/>
                  </a:cubicBezTo>
                  <a:cubicBezTo>
                    <a:pt x="9475" y="11087"/>
                    <a:pt x="9680" y="10971"/>
                    <a:pt x="9868" y="10837"/>
                  </a:cubicBezTo>
                  <a:cubicBezTo>
                    <a:pt x="10153" y="10632"/>
                    <a:pt x="10349" y="10338"/>
                    <a:pt x="10447" y="9999"/>
                  </a:cubicBezTo>
                  <a:cubicBezTo>
                    <a:pt x="10492" y="9803"/>
                    <a:pt x="10430" y="9642"/>
                    <a:pt x="10358" y="9464"/>
                  </a:cubicBezTo>
                  <a:cubicBezTo>
                    <a:pt x="10242" y="9160"/>
                    <a:pt x="10269" y="8928"/>
                    <a:pt x="10251" y="8625"/>
                  </a:cubicBezTo>
                  <a:close/>
                  <a:moveTo>
                    <a:pt x="5657" y="9169"/>
                  </a:moveTo>
                  <a:cubicBezTo>
                    <a:pt x="6281" y="9285"/>
                    <a:pt x="6942" y="9258"/>
                    <a:pt x="7352" y="9838"/>
                  </a:cubicBezTo>
                  <a:cubicBezTo>
                    <a:pt x="7521" y="10088"/>
                    <a:pt x="7539" y="10275"/>
                    <a:pt x="7459" y="10418"/>
                  </a:cubicBezTo>
                  <a:cubicBezTo>
                    <a:pt x="7300" y="10715"/>
                    <a:pt x="6743" y="10818"/>
                    <a:pt x="6404" y="10818"/>
                  </a:cubicBezTo>
                  <a:cubicBezTo>
                    <a:pt x="6325" y="10818"/>
                    <a:pt x="6257" y="10812"/>
                    <a:pt x="6210" y="10802"/>
                  </a:cubicBezTo>
                  <a:cubicBezTo>
                    <a:pt x="6183" y="10802"/>
                    <a:pt x="6165" y="10793"/>
                    <a:pt x="6139" y="10784"/>
                  </a:cubicBezTo>
                  <a:cubicBezTo>
                    <a:pt x="5960" y="10739"/>
                    <a:pt x="5782" y="10668"/>
                    <a:pt x="5594" y="10668"/>
                  </a:cubicBezTo>
                  <a:cubicBezTo>
                    <a:pt x="5023" y="10677"/>
                    <a:pt x="4738" y="11096"/>
                    <a:pt x="4426" y="11453"/>
                  </a:cubicBezTo>
                  <a:cubicBezTo>
                    <a:pt x="4209" y="11707"/>
                    <a:pt x="3975" y="11923"/>
                    <a:pt x="3609" y="11923"/>
                  </a:cubicBezTo>
                  <a:cubicBezTo>
                    <a:pt x="3449" y="11923"/>
                    <a:pt x="3263" y="11881"/>
                    <a:pt x="3043" y="11783"/>
                  </a:cubicBezTo>
                  <a:cubicBezTo>
                    <a:pt x="3025" y="11774"/>
                    <a:pt x="3016" y="11765"/>
                    <a:pt x="2998" y="11765"/>
                  </a:cubicBezTo>
                  <a:cubicBezTo>
                    <a:pt x="3221" y="11382"/>
                    <a:pt x="3400" y="10962"/>
                    <a:pt x="3525" y="10561"/>
                  </a:cubicBezTo>
                  <a:cubicBezTo>
                    <a:pt x="3525" y="10552"/>
                    <a:pt x="3525" y="10543"/>
                    <a:pt x="3525" y="10525"/>
                  </a:cubicBezTo>
                  <a:cubicBezTo>
                    <a:pt x="3576" y="10531"/>
                    <a:pt x="3627" y="10534"/>
                    <a:pt x="3679" y="10534"/>
                  </a:cubicBezTo>
                  <a:cubicBezTo>
                    <a:pt x="4018" y="10534"/>
                    <a:pt x="4373" y="10415"/>
                    <a:pt x="4667" y="10275"/>
                  </a:cubicBezTo>
                  <a:cubicBezTo>
                    <a:pt x="5193" y="10017"/>
                    <a:pt x="5559" y="9660"/>
                    <a:pt x="5657" y="9169"/>
                  </a:cubicBezTo>
                  <a:close/>
                  <a:moveTo>
                    <a:pt x="7521" y="10757"/>
                  </a:moveTo>
                  <a:cubicBezTo>
                    <a:pt x="7539" y="10766"/>
                    <a:pt x="7548" y="10775"/>
                    <a:pt x="7575" y="10775"/>
                  </a:cubicBezTo>
                  <a:cubicBezTo>
                    <a:pt x="7994" y="10829"/>
                    <a:pt x="8351" y="11087"/>
                    <a:pt x="8770" y="11176"/>
                  </a:cubicBezTo>
                  <a:cubicBezTo>
                    <a:pt x="8806" y="11185"/>
                    <a:pt x="8851" y="11185"/>
                    <a:pt x="8895" y="11194"/>
                  </a:cubicBezTo>
                  <a:cubicBezTo>
                    <a:pt x="8895" y="11212"/>
                    <a:pt x="8904" y="11230"/>
                    <a:pt x="8913" y="11248"/>
                  </a:cubicBezTo>
                  <a:cubicBezTo>
                    <a:pt x="9047" y="11462"/>
                    <a:pt x="9190" y="11676"/>
                    <a:pt x="9359" y="11846"/>
                  </a:cubicBezTo>
                  <a:cubicBezTo>
                    <a:pt x="9243" y="11899"/>
                    <a:pt x="9145" y="11970"/>
                    <a:pt x="9065" y="12051"/>
                  </a:cubicBezTo>
                  <a:cubicBezTo>
                    <a:pt x="8616" y="11807"/>
                    <a:pt x="8300" y="11403"/>
                    <a:pt x="7784" y="11403"/>
                  </a:cubicBezTo>
                  <a:cubicBezTo>
                    <a:pt x="7715" y="11403"/>
                    <a:pt x="7643" y="11410"/>
                    <a:pt x="7566" y="11426"/>
                  </a:cubicBezTo>
                  <a:cubicBezTo>
                    <a:pt x="7000" y="11541"/>
                    <a:pt x="6366" y="11744"/>
                    <a:pt x="5758" y="11744"/>
                  </a:cubicBezTo>
                  <a:cubicBezTo>
                    <a:pt x="5465" y="11744"/>
                    <a:pt x="5178" y="11697"/>
                    <a:pt x="4908" y="11569"/>
                  </a:cubicBezTo>
                  <a:cubicBezTo>
                    <a:pt x="4934" y="11542"/>
                    <a:pt x="4961" y="11515"/>
                    <a:pt x="4988" y="11489"/>
                  </a:cubicBezTo>
                  <a:cubicBezTo>
                    <a:pt x="5231" y="11254"/>
                    <a:pt x="5475" y="11087"/>
                    <a:pt x="5809" y="11087"/>
                  </a:cubicBezTo>
                  <a:cubicBezTo>
                    <a:pt x="5818" y="11087"/>
                    <a:pt x="5827" y="11087"/>
                    <a:pt x="5835" y="11087"/>
                  </a:cubicBezTo>
                  <a:cubicBezTo>
                    <a:pt x="5925" y="11087"/>
                    <a:pt x="6014" y="11105"/>
                    <a:pt x="6121" y="11132"/>
                  </a:cubicBezTo>
                  <a:cubicBezTo>
                    <a:pt x="6269" y="11171"/>
                    <a:pt x="6429" y="11198"/>
                    <a:pt x="6586" y="11198"/>
                  </a:cubicBezTo>
                  <a:cubicBezTo>
                    <a:pt x="6750" y="11198"/>
                    <a:pt x="6912" y="11169"/>
                    <a:pt x="7057" y="11096"/>
                  </a:cubicBezTo>
                  <a:cubicBezTo>
                    <a:pt x="7227" y="11007"/>
                    <a:pt x="7388" y="10900"/>
                    <a:pt x="7521" y="10757"/>
                  </a:cubicBezTo>
                  <a:close/>
                  <a:moveTo>
                    <a:pt x="7727" y="11756"/>
                  </a:moveTo>
                  <a:cubicBezTo>
                    <a:pt x="7718" y="11774"/>
                    <a:pt x="7709" y="11792"/>
                    <a:pt x="7709" y="11819"/>
                  </a:cubicBezTo>
                  <a:cubicBezTo>
                    <a:pt x="7512" y="11988"/>
                    <a:pt x="7388" y="12202"/>
                    <a:pt x="7307" y="12434"/>
                  </a:cubicBezTo>
                  <a:cubicBezTo>
                    <a:pt x="6513" y="12453"/>
                    <a:pt x="5713" y="12585"/>
                    <a:pt x="4935" y="12585"/>
                  </a:cubicBezTo>
                  <a:cubicBezTo>
                    <a:pt x="4246" y="12585"/>
                    <a:pt x="3573" y="12481"/>
                    <a:pt x="2936" y="12104"/>
                  </a:cubicBezTo>
                  <a:lnTo>
                    <a:pt x="2936" y="12104"/>
                  </a:lnTo>
                  <a:cubicBezTo>
                    <a:pt x="3184" y="12212"/>
                    <a:pt x="3432" y="12274"/>
                    <a:pt x="3673" y="12274"/>
                  </a:cubicBezTo>
                  <a:cubicBezTo>
                    <a:pt x="4030" y="12274"/>
                    <a:pt x="4372" y="12138"/>
                    <a:pt x="4676" y="11819"/>
                  </a:cubicBezTo>
                  <a:cubicBezTo>
                    <a:pt x="4684" y="11837"/>
                    <a:pt x="4702" y="11846"/>
                    <a:pt x="4720" y="11854"/>
                  </a:cubicBezTo>
                  <a:cubicBezTo>
                    <a:pt x="5033" y="12004"/>
                    <a:pt x="5436" y="12096"/>
                    <a:pt x="5803" y="12096"/>
                  </a:cubicBezTo>
                  <a:cubicBezTo>
                    <a:pt x="5897" y="12096"/>
                    <a:pt x="5989" y="12090"/>
                    <a:pt x="6076" y="12077"/>
                  </a:cubicBezTo>
                  <a:cubicBezTo>
                    <a:pt x="6513" y="12015"/>
                    <a:pt x="6959" y="11926"/>
                    <a:pt x="7388" y="11810"/>
                  </a:cubicBezTo>
                  <a:cubicBezTo>
                    <a:pt x="7512" y="11774"/>
                    <a:pt x="7628" y="11756"/>
                    <a:pt x="7727" y="11756"/>
                  </a:cubicBezTo>
                  <a:close/>
                  <a:moveTo>
                    <a:pt x="2606" y="12301"/>
                  </a:moveTo>
                  <a:lnTo>
                    <a:pt x="2633" y="12327"/>
                  </a:lnTo>
                  <a:cubicBezTo>
                    <a:pt x="3356" y="12798"/>
                    <a:pt x="4114" y="12919"/>
                    <a:pt x="4893" y="12919"/>
                  </a:cubicBezTo>
                  <a:cubicBezTo>
                    <a:pt x="5650" y="12919"/>
                    <a:pt x="6426" y="12804"/>
                    <a:pt x="7209" y="12782"/>
                  </a:cubicBezTo>
                  <a:lnTo>
                    <a:pt x="7209" y="12782"/>
                  </a:lnTo>
                  <a:cubicBezTo>
                    <a:pt x="7191" y="12907"/>
                    <a:pt x="7173" y="13032"/>
                    <a:pt x="7156" y="13166"/>
                  </a:cubicBezTo>
                  <a:cubicBezTo>
                    <a:pt x="7138" y="13166"/>
                    <a:pt x="7120" y="13157"/>
                    <a:pt x="7102" y="13157"/>
                  </a:cubicBezTo>
                  <a:cubicBezTo>
                    <a:pt x="6540" y="13167"/>
                    <a:pt x="5310" y="13430"/>
                    <a:pt x="4236" y="13430"/>
                  </a:cubicBezTo>
                  <a:cubicBezTo>
                    <a:pt x="3367" y="13430"/>
                    <a:pt x="2601" y="13258"/>
                    <a:pt x="2374" y="12640"/>
                  </a:cubicBezTo>
                  <a:cubicBezTo>
                    <a:pt x="2365" y="12613"/>
                    <a:pt x="2347" y="12595"/>
                    <a:pt x="2329" y="12577"/>
                  </a:cubicBezTo>
                  <a:cubicBezTo>
                    <a:pt x="2427" y="12497"/>
                    <a:pt x="2517" y="12399"/>
                    <a:pt x="2606" y="12301"/>
                  </a:cubicBezTo>
                  <a:close/>
                  <a:moveTo>
                    <a:pt x="2142" y="12934"/>
                  </a:moveTo>
                  <a:cubicBezTo>
                    <a:pt x="2503" y="13583"/>
                    <a:pt x="3313" y="13762"/>
                    <a:pt x="4202" y="13762"/>
                  </a:cubicBezTo>
                  <a:cubicBezTo>
                    <a:pt x="5267" y="13762"/>
                    <a:pt x="6446" y="13506"/>
                    <a:pt x="7102" y="13496"/>
                  </a:cubicBezTo>
                  <a:lnTo>
                    <a:pt x="7120" y="13496"/>
                  </a:lnTo>
                  <a:cubicBezTo>
                    <a:pt x="7084" y="13639"/>
                    <a:pt x="7031" y="13790"/>
                    <a:pt x="6977" y="13951"/>
                  </a:cubicBezTo>
                  <a:cubicBezTo>
                    <a:pt x="6950" y="13933"/>
                    <a:pt x="6924" y="13924"/>
                    <a:pt x="6888" y="13924"/>
                  </a:cubicBezTo>
                  <a:cubicBezTo>
                    <a:pt x="6174" y="13942"/>
                    <a:pt x="5568" y="14281"/>
                    <a:pt x="4890" y="14477"/>
                  </a:cubicBezTo>
                  <a:cubicBezTo>
                    <a:pt x="4773" y="14510"/>
                    <a:pt x="4642" y="14526"/>
                    <a:pt x="4503" y="14526"/>
                  </a:cubicBezTo>
                  <a:cubicBezTo>
                    <a:pt x="3582" y="14526"/>
                    <a:pt x="2289" y="13841"/>
                    <a:pt x="2142" y="12934"/>
                  </a:cubicBezTo>
                  <a:close/>
                  <a:moveTo>
                    <a:pt x="12006" y="1"/>
                  </a:moveTo>
                  <a:cubicBezTo>
                    <a:pt x="11415" y="1"/>
                    <a:pt x="10870" y="281"/>
                    <a:pt x="10546" y="801"/>
                  </a:cubicBezTo>
                  <a:cubicBezTo>
                    <a:pt x="10483" y="730"/>
                    <a:pt x="10421" y="659"/>
                    <a:pt x="10358" y="596"/>
                  </a:cubicBezTo>
                  <a:cubicBezTo>
                    <a:pt x="9987" y="234"/>
                    <a:pt x="9559" y="86"/>
                    <a:pt x="9123" y="86"/>
                  </a:cubicBezTo>
                  <a:cubicBezTo>
                    <a:pt x="8293" y="86"/>
                    <a:pt x="7435" y="621"/>
                    <a:pt x="6879" y="1230"/>
                  </a:cubicBezTo>
                  <a:cubicBezTo>
                    <a:pt x="6799" y="1167"/>
                    <a:pt x="6727" y="1105"/>
                    <a:pt x="6647" y="1015"/>
                  </a:cubicBezTo>
                  <a:cubicBezTo>
                    <a:pt x="6538" y="899"/>
                    <a:pt x="6338" y="848"/>
                    <a:pt x="6167" y="848"/>
                  </a:cubicBezTo>
                  <a:cubicBezTo>
                    <a:pt x="6129" y="848"/>
                    <a:pt x="6092" y="850"/>
                    <a:pt x="6058" y="855"/>
                  </a:cubicBezTo>
                  <a:cubicBezTo>
                    <a:pt x="5309" y="989"/>
                    <a:pt x="5264" y="1435"/>
                    <a:pt x="4997" y="2059"/>
                  </a:cubicBezTo>
                  <a:cubicBezTo>
                    <a:pt x="4988" y="2077"/>
                    <a:pt x="4988" y="2104"/>
                    <a:pt x="4988" y="2122"/>
                  </a:cubicBezTo>
                  <a:cubicBezTo>
                    <a:pt x="4640" y="1961"/>
                    <a:pt x="4301" y="1854"/>
                    <a:pt x="3917" y="1845"/>
                  </a:cubicBezTo>
                  <a:lnTo>
                    <a:pt x="3908" y="1845"/>
                  </a:lnTo>
                  <a:cubicBezTo>
                    <a:pt x="3886" y="1816"/>
                    <a:pt x="3858" y="1798"/>
                    <a:pt x="3813" y="1798"/>
                  </a:cubicBezTo>
                  <a:cubicBezTo>
                    <a:pt x="3804" y="1798"/>
                    <a:pt x="3794" y="1799"/>
                    <a:pt x="3783" y="1800"/>
                  </a:cubicBezTo>
                  <a:cubicBezTo>
                    <a:pt x="3320" y="1854"/>
                    <a:pt x="2802" y="2068"/>
                    <a:pt x="2713" y="2577"/>
                  </a:cubicBezTo>
                  <a:cubicBezTo>
                    <a:pt x="2704" y="2630"/>
                    <a:pt x="2713" y="2684"/>
                    <a:pt x="2731" y="2746"/>
                  </a:cubicBezTo>
                  <a:cubicBezTo>
                    <a:pt x="1972" y="2835"/>
                    <a:pt x="1410" y="3424"/>
                    <a:pt x="1419" y="4165"/>
                  </a:cubicBezTo>
                  <a:cubicBezTo>
                    <a:pt x="1381" y="4161"/>
                    <a:pt x="1344" y="4159"/>
                    <a:pt x="1308" y="4159"/>
                  </a:cubicBezTo>
                  <a:cubicBezTo>
                    <a:pt x="869" y="4159"/>
                    <a:pt x="566" y="4407"/>
                    <a:pt x="385" y="4860"/>
                  </a:cubicBezTo>
                  <a:cubicBezTo>
                    <a:pt x="260" y="5182"/>
                    <a:pt x="286" y="5485"/>
                    <a:pt x="411" y="5744"/>
                  </a:cubicBezTo>
                  <a:cubicBezTo>
                    <a:pt x="286" y="5833"/>
                    <a:pt x="162" y="5895"/>
                    <a:pt x="46" y="5958"/>
                  </a:cubicBezTo>
                  <a:lnTo>
                    <a:pt x="46" y="6332"/>
                  </a:lnTo>
                  <a:cubicBezTo>
                    <a:pt x="72" y="6306"/>
                    <a:pt x="108" y="6288"/>
                    <a:pt x="153" y="6261"/>
                  </a:cubicBezTo>
                  <a:cubicBezTo>
                    <a:pt x="304" y="6181"/>
                    <a:pt x="447" y="6127"/>
                    <a:pt x="599" y="6029"/>
                  </a:cubicBezTo>
                  <a:cubicBezTo>
                    <a:pt x="750" y="6216"/>
                    <a:pt x="964" y="6368"/>
                    <a:pt x="1187" y="6475"/>
                  </a:cubicBezTo>
                  <a:cubicBezTo>
                    <a:pt x="1482" y="6618"/>
                    <a:pt x="1696" y="6868"/>
                    <a:pt x="1803" y="7189"/>
                  </a:cubicBezTo>
                  <a:cubicBezTo>
                    <a:pt x="1854" y="7324"/>
                    <a:pt x="2215" y="7953"/>
                    <a:pt x="1772" y="7953"/>
                  </a:cubicBezTo>
                  <a:cubicBezTo>
                    <a:pt x="1746" y="7953"/>
                    <a:pt x="1718" y="7951"/>
                    <a:pt x="1687" y="7947"/>
                  </a:cubicBezTo>
                  <a:cubicBezTo>
                    <a:pt x="1625" y="7938"/>
                    <a:pt x="1569" y="7933"/>
                    <a:pt x="1517" y="7933"/>
                  </a:cubicBezTo>
                  <a:cubicBezTo>
                    <a:pt x="1312" y="7933"/>
                    <a:pt x="1175" y="8010"/>
                    <a:pt x="1054" y="8224"/>
                  </a:cubicBezTo>
                  <a:cubicBezTo>
                    <a:pt x="831" y="8652"/>
                    <a:pt x="1598" y="9089"/>
                    <a:pt x="1999" y="9187"/>
                  </a:cubicBezTo>
                  <a:cubicBezTo>
                    <a:pt x="2017" y="9633"/>
                    <a:pt x="2062" y="10079"/>
                    <a:pt x="1999" y="10525"/>
                  </a:cubicBezTo>
                  <a:cubicBezTo>
                    <a:pt x="1928" y="10945"/>
                    <a:pt x="1580" y="11203"/>
                    <a:pt x="1205" y="11355"/>
                  </a:cubicBezTo>
                  <a:cubicBezTo>
                    <a:pt x="1140" y="11381"/>
                    <a:pt x="1078" y="11393"/>
                    <a:pt x="1020" y="11393"/>
                  </a:cubicBezTo>
                  <a:cubicBezTo>
                    <a:pt x="646" y="11393"/>
                    <a:pt x="452" y="10892"/>
                    <a:pt x="661" y="10552"/>
                  </a:cubicBezTo>
                  <a:cubicBezTo>
                    <a:pt x="902" y="10186"/>
                    <a:pt x="831" y="9812"/>
                    <a:pt x="411" y="9669"/>
                  </a:cubicBezTo>
                  <a:cubicBezTo>
                    <a:pt x="313" y="9642"/>
                    <a:pt x="170" y="9633"/>
                    <a:pt x="46" y="9615"/>
                  </a:cubicBezTo>
                  <a:lnTo>
                    <a:pt x="46" y="9963"/>
                  </a:lnTo>
                  <a:cubicBezTo>
                    <a:pt x="670" y="10043"/>
                    <a:pt x="1" y="10864"/>
                    <a:pt x="179" y="11275"/>
                  </a:cubicBezTo>
                  <a:cubicBezTo>
                    <a:pt x="330" y="11613"/>
                    <a:pt x="569" y="11742"/>
                    <a:pt x="892" y="11742"/>
                  </a:cubicBezTo>
                  <a:cubicBezTo>
                    <a:pt x="952" y="11742"/>
                    <a:pt x="1015" y="11738"/>
                    <a:pt x="1080" y="11730"/>
                  </a:cubicBezTo>
                  <a:cubicBezTo>
                    <a:pt x="2445" y="11560"/>
                    <a:pt x="2365" y="10222"/>
                    <a:pt x="2338" y="9187"/>
                  </a:cubicBezTo>
                  <a:cubicBezTo>
                    <a:pt x="2483" y="9165"/>
                    <a:pt x="2648" y="9133"/>
                    <a:pt x="2778" y="9133"/>
                  </a:cubicBezTo>
                  <a:cubicBezTo>
                    <a:pt x="2967" y="9133"/>
                    <a:pt x="3079" y="9202"/>
                    <a:pt x="2936" y="9473"/>
                  </a:cubicBezTo>
                  <a:cubicBezTo>
                    <a:pt x="2847" y="9651"/>
                    <a:pt x="2740" y="9963"/>
                    <a:pt x="2874" y="10151"/>
                  </a:cubicBezTo>
                  <a:cubicBezTo>
                    <a:pt x="2972" y="10284"/>
                    <a:pt x="3088" y="10374"/>
                    <a:pt x="3213" y="10436"/>
                  </a:cubicBezTo>
                  <a:cubicBezTo>
                    <a:pt x="3213" y="10454"/>
                    <a:pt x="3204" y="10463"/>
                    <a:pt x="3195" y="10472"/>
                  </a:cubicBezTo>
                  <a:cubicBezTo>
                    <a:pt x="2918" y="11382"/>
                    <a:pt x="2410" y="12425"/>
                    <a:pt x="1428" y="12702"/>
                  </a:cubicBezTo>
                  <a:cubicBezTo>
                    <a:pt x="1326" y="12733"/>
                    <a:pt x="1225" y="12747"/>
                    <a:pt x="1127" y="12747"/>
                  </a:cubicBezTo>
                  <a:cubicBezTo>
                    <a:pt x="710" y="12747"/>
                    <a:pt x="334" y="12495"/>
                    <a:pt x="46" y="12185"/>
                  </a:cubicBezTo>
                  <a:lnTo>
                    <a:pt x="46" y="12675"/>
                  </a:lnTo>
                  <a:cubicBezTo>
                    <a:pt x="162" y="12764"/>
                    <a:pt x="286" y="12845"/>
                    <a:pt x="420" y="12898"/>
                  </a:cubicBezTo>
                  <a:cubicBezTo>
                    <a:pt x="679" y="13001"/>
                    <a:pt x="924" y="13048"/>
                    <a:pt x="1154" y="13048"/>
                  </a:cubicBezTo>
                  <a:cubicBezTo>
                    <a:pt x="1384" y="13048"/>
                    <a:pt x="1598" y="13001"/>
                    <a:pt x="1794" y="12916"/>
                  </a:cubicBezTo>
                  <a:cubicBezTo>
                    <a:pt x="1812" y="12996"/>
                    <a:pt x="1830" y="13077"/>
                    <a:pt x="1857" y="13157"/>
                  </a:cubicBezTo>
                  <a:cubicBezTo>
                    <a:pt x="2080" y="13835"/>
                    <a:pt x="2811" y="14361"/>
                    <a:pt x="3427" y="14647"/>
                  </a:cubicBezTo>
                  <a:cubicBezTo>
                    <a:pt x="3727" y="14782"/>
                    <a:pt x="4010" y="14834"/>
                    <a:pt x="4283" y="14834"/>
                  </a:cubicBezTo>
                  <a:cubicBezTo>
                    <a:pt x="5159" y="14834"/>
                    <a:pt x="5931" y="14297"/>
                    <a:pt x="6870" y="14263"/>
                  </a:cubicBezTo>
                  <a:lnTo>
                    <a:pt x="6870" y="14263"/>
                  </a:lnTo>
                  <a:cubicBezTo>
                    <a:pt x="6763" y="14593"/>
                    <a:pt x="6701" y="14923"/>
                    <a:pt x="6870" y="15200"/>
                  </a:cubicBezTo>
                  <a:cubicBezTo>
                    <a:pt x="6906" y="15257"/>
                    <a:pt x="6958" y="15281"/>
                    <a:pt x="7011" y="15281"/>
                  </a:cubicBezTo>
                  <a:cubicBezTo>
                    <a:pt x="7128" y="15281"/>
                    <a:pt x="7245" y="15160"/>
                    <a:pt x="7165" y="15030"/>
                  </a:cubicBezTo>
                  <a:cubicBezTo>
                    <a:pt x="6950" y="14673"/>
                    <a:pt x="7414" y="14013"/>
                    <a:pt x="7459" y="13621"/>
                  </a:cubicBezTo>
                  <a:cubicBezTo>
                    <a:pt x="7530" y="13032"/>
                    <a:pt x="7477" y="12363"/>
                    <a:pt x="8039" y="11988"/>
                  </a:cubicBezTo>
                  <a:cubicBezTo>
                    <a:pt x="8092" y="11953"/>
                    <a:pt x="8119" y="11890"/>
                    <a:pt x="8119" y="11837"/>
                  </a:cubicBezTo>
                  <a:cubicBezTo>
                    <a:pt x="8378" y="11953"/>
                    <a:pt x="8583" y="12176"/>
                    <a:pt x="8868" y="12336"/>
                  </a:cubicBezTo>
                  <a:cubicBezTo>
                    <a:pt x="8744" y="12577"/>
                    <a:pt x="8681" y="12863"/>
                    <a:pt x="8628" y="13139"/>
                  </a:cubicBezTo>
                  <a:cubicBezTo>
                    <a:pt x="8538" y="13612"/>
                    <a:pt x="8494" y="13960"/>
                    <a:pt x="8226" y="14388"/>
                  </a:cubicBezTo>
                  <a:cubicBezTo>
                    <a:pt x="8092" y="14611"/>
                    <a:pt x="7950" y="14879"/>
                    <a:pt x="7789" y="15075"/>
                  </a:cubicBezTo>
                  <a:cubicBezTo>
                    <a:pt x="7718" y="15173"/>
                    <a:pt x="7646" y="15236"/>
                    <a:pt x="7780" y="15244"/>
                  </a:cubicBezTo>
                  <a:cubicBezTo>
                    <a:pt x="7777" y="15244"/>
                    <a:pt x="7775" y="15244"/>
                    <a:pt x="7772" y="15244"/>
                  </a:cubicBezTo>
                  <a:cubicBezTo>
                    <a:pt x="7566" y="15244"/>
                    <a:pt x="7569" y="15575"/>
                    <a:pt x="7780" y="15583"/>
                  </a:cubicBezTo>
                  <a:lnTo>
                    <a:pt x="7825" y="15583"/>
                  </a:lnTo>
                  <a:cubicBezTo>
                    <a:pt x="7905" y="15583"/>
                    <a:pt x="7959" y="15530"/>
                    <a:pt x="7994" y="15459"/>
                  </a:cubicBezTo>
                  <a:cubicBezTo>
                    <a:pt x="8226" y="14888"/>
                    <a:pt x="8735" y="14433"/>
                    <a:pt x="8868" y="13808"/>
                  </a:cubicBezTo>
                  <a:cubicBezTo>
                    <a:pt x="8984" y="13237"/>
                    <a:pt x="8940" y="12381"/>
                    <a:pt x="9573" y="12113"/>
                  </a:cubicBezTo>
                  <a:cubicBezTo>
                    <a:pt x="9600" y="12095"/>
                    <a:pt x="9618" y="12077"/>
                    <a:pt x="9636" y="12060"/>
                  </a:cubicBezTo>
                  <a:cubicBezTo>
                    <a:pt x="9811" y="12160"/>
                    <a:pt x="10010" y="12221"/>
                    <a:pt x="10255" y="12221"/>
                  </a:cubicBezTo>
                  <a:cubicBezTo>
                    <a:pt x="10271" y="12221"/>
                    <a:pt x="10288" y="12221"/>
                    <a:pt x="10305" y="12220"/>
                  </a:cubicBezTo>
                  <a:cubicBezTo>
                    <a:pt x="10653" y="12220"/>
                    <a:pt x="10894" y="12104"/>
                    <a:pt x="11179" y="11908"/>
                  </a:cubicBezTo>
                  <a:cubicBezTo>
                    <a:pt x="11331" y="11810"/>
                    <a:pt x="11759" y="11524"/>
                    <a:pt x="11821" y="11310"/>
                  </a:cubicBezTo>
                  <a:lnTo>
                    <a:pt x="11821" y="11301"/>
                  </a:lnTo>
                  <a:cubicBezTo>
                    <a:pt x="12633" y="10864"/>
                    <a:pt x="13650" y="11203"/>
                    <a:pt x="14435" y="10730"/>
                  </a:cubicBezTo>
                  <a:cubicBezTo>
                    <a:pt x="14542" y="10668"/>
                    <a:pt x="14649" y="10588"/>
                    <a:pt x="14747" y="10481"/>
                  </a:cubicBezTo>
                  <a:cubicBezTo>
                    <a:pt x="14747" y="10481"/>
                    <a:pt x="14756" y="10472"/>
                    <a:pt x="14756" y="10472"/>
                  </a:cubicBezTo>
                  <a:cubicBezTo>
                    <a:pt x="15104" y="10097"/>
                    <a:pt x="15176" y="9490"/>
                    <a:pt x="15738" y="9312"/>
                  </a:cubicBezTo>
                  <a:cubicBezTo>
                    <a:pt x="16282" y="9134"/>
                    <a:pt x="16817" y="9107"/>
                    <a:pt x="17352" y="8884"/>
                  </a:cubicBezTo>
                  <a:cubicBezTo>
                    <a:pt x="18173" y="8554"/>
                    <a:pt x="19404" y="7340"/>
                    <a:pt x="18860" y="6484"/>
                  </a:cubicBezTo>
                  <a:cubicBezTo>
                    <a:pt x="18780" y="6359"/>
                    <a:pt x="18673" y="6243"/>
                    <a:pt x="18521" y="6145"/>
                  </a:cubicBezTo>
                  <a:cubicBezTo>
                    <a:pt x="18744" y="5592"/>
                    <a:pt x="18583" y="4967"/>
                    <a:pt x="17950" y="4504"/>
                  </a:cubicBezTo>
                  <a:cubicBezTo>
                    <a:pt x="17914" y="4477"/>
                    <a:pt x="17888" y="4468"/>
                    <a:pt x="17861" y="4468"/>
                  </a:cubicBezTo>
                  <a:cubicBezTo>
                    <a:pt x="17852" y="4200"/>
                    <a:pt x="17772" y="3906"/>
                    <a:pt x="17674" y="3754"/>
                  </a:cubicBezTo>
                  <a:cubicBezTo>
                    <a:pt x="17397" y="3371"/>
                    <a:pt x="17138" y="3246"/>
                    <a:pt x="16710" y="3210"/>
                  </a:cubicBezTo>
                  <a:cubicBezTo>
                    <a:pt x="16719" y="3165"/>
                    <a:pt x="16719" y="3121"/>
                    <a:pt x="16710" y="3076"/>
                  </a:cubicBezTo>
                  <a:cubicBezTo>
                    <a:pt x="16549" y="2220"/>
                    <a:pt x="15559" y="1890"/>
                    <a:pt x="14801" y="1765"/>
                  </a:cubicBezTo>
                  <a:cubicBezTo>
                    <a:pt x="14061" y="1640"/>
                    <a:pt x="14275" y="1114"/>
                    <a:pt x="13820" y="748"/>
                  </a:cubicBezTo>
                  <a:cubicBezTo>
                    <a:pt x="13445" y="445"/>
                    <a:pt x="13035" y="230"/>
                    <a:pt x="12580" y="88"/>
                  </a:cubicBezTo>
                  <a:cubicBezTo>
                    <a:pt x="12387" y="29"/>
                    <a:pt x="12194" y="1"/>
                    <a:pt x="120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7579650" y="783578"/>
              <a:ext cx="61766" cy="280031"/>
            </a:xfrm>
            <a:custGeom>
              <a:rect b="b" l="l" r="r" t="t"/>
              <a:pathLst>
                <a:path extrusionOk="0" h="6719" w="1482">
                  <a:moveTo>
                    <a:pt x="1161" y="1"/>
                  </a:moveTo>
                  <a:cubicBezTo>
                    <a:pt x="902" y="134"/>
                    <a:pt x="697" y="268"/>
                    <a:pt x="607" y="652"/>
                  </a:cubicBezTo>
                  <a:cubicBezTo>
                    <a:pt x="483" y="1241"/>
                    <a:pt x="1482" y="1508"/>
                    <a:pt x="759" y="2142"/>
                  </a:cubicBezTo>
                  <a:cubicBezTo>
                    <a:pt x="170" y="2659"/>
                    <a:pt x="1" y="3355"/>
                    <a:pt x="447" y="3739"/>
                  </a:cubicBezTo>
                  <a:cubicBezTo>
                    <a:pt x="170" y="4006"/>
                    <a:pt x="81" y="4613"/>
                    <a:pt x="144" y="4952"/>
                  </a:cubicBezTo>
                  <a:cubicBezTo>
                    <a:pt x="260" y="5585"/>
                    <a:pt x="607" y="6317"/>
                    <a:pt x="1161" y="6718"/>
                  </a:cubicBezTo>
                  <a:lnTo>
                    <a:pt x="1161" y="6228"/>
                  </a:lnTo>
                  <a:cubicBezTo>
                    <a:pt x="1000" y="6067"/>
                    <a:pt x="866" y="5880"/>
                    <a:pt x="759" y="5701"/>
                  </a:cubicBezTo>
                  <a:cubicBezTo>
                    <a:pt x="545" y="5362"/>
                    <a:pt x="224" y="4229"/>
                    <a:pt x="732" y="3944"/>
                  </a:cubicBezTo>
                  <a:lnTo>
                    <a:pt x="759" y="3917"/>
                  </a:lnTo>
                  <a:cubicBezTo>
                    <a:pt x="875" y="3962"/>
                    <a:pt x="1009" y="3988"/>
                    <a:pt x="1161" y="4006"/>
                  </a:cubicBezTo>
                  <a:lnTo>
                    <a:pt x="1161" y="3658"/>
                  </a:lnTo>
                  <a:cubicBezTo>
                    <a:pt x="1098" y="3658"/>
                    <a:pt x="1045" y="3649"/>
                    <a:pt x="1009" y="3649"/>
                  </a:cubicBezTo>
                  <a:cubicBezTo>
                    <a:pt x="563" y="3587"/>
                    <a:pt x="197" y="3284"/>
                    <a:pt x="706" y="2641"/>
                  </a:cubicBezTo>
                  <a:cubicBezTo>
                    <a:pt x="795" y="2552"/>
                    <a:pt x="893" y="2463"/>
                    <a:pt x="1000" y="2383"/>
                  </a:cubicBezTo>
                  <a:cubicBezTo>
                    <a:pt x="1053" y="2338"/>
                    <a:pt x="1107" y="2293"/>
                    <a:pt x="1161" y="2240"/>
                  </a:cubicBezTo>
                  <a:lnTo>
                    <a:pt x="1161" y="1098"/>
                  </a:lnTo>
                  <a:cubicBezTo>
                    <a:pt x="982" y="893"/>
                    <a:pt x="804" y="625"/>
                    <a:pt x="1161" y="375"/>
                  </a:cubicBezTo>
                  <a:lnTo>
                    <a:pt x="1161" y="1"/>
                  </a:ln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14"/>
          <p:cNvGrpSpPr/>
          <p:nvPr/>
        </p:nvGrpSpPr>
        <p:grpSpPr>
          <a:xfrm>
            <a:off x="6565350" y="211791"/>
            <a:ext cx="400173" cy="396657"/>
            <a:chOff x="1609325" y="4271641"/>
            <a:chExt cx="400173" cy="396657"/>
          </a:xfrm>
        </p:grpSpPr>
        <p:sp>
          <p:nvSpPr>
            <p:cNvPr id="1257" name="Google Shape;1257;p14"/>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14"/>
          <p:cNvGrpSpPr/>
          <p:nvPr/>
        </p:nvGrpSpPr>
        <p:grpSpPr>
          <a:xfrm rot="1428379">
            <a:off x="468892" y="715459"/>
            <a:ext cx="338689" cy="937261"/>
            <a:chOff x="1806525" y="1557050"/>
            <a:chExt cx="276350" cy="764750"/>
          </a:xfrm>
        </p:grpSpPr>
        <p:sp>
          <p:nvSpPr>
            <p:cNvPr id="1262" name="Google Shape;1262;p14"/>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4"/>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14"/>
          <p:cNvGrpSpPr/>
          <p:nvPr/>
        </p:nvGrpSpPr>
        <p:grpSpPr>
          <a:xfrm rot="2700000">
            <a:off x="1348079" y="-208075"/>
            <a:ext cx="722202" cy="971955"/>
            <a:chOff x="1510742" y="872255"/>
            <a:chExt cx="722209" cy="971965"/>
          </a:xfrm>
        </p:grpSpPr>
        <p:sp>
          <p:nvSpPr>
            <p:cNvPr id="1272" name="Google Shape;1272;p14"/>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14"/>
          <p:cNvGrpSpPr/>
          <p:nvPr/>
        </p:nvGrpSpPr>
        <p:grpSpPr>
          <a:xfrm rot="-2700000">
            <a:off x="-161984" y="-79873"/>
            <a:ext cx="940262" cy="775265"/>
            <a:chOff x="2139875" y="1690850"/>
            <a:chExt cx="645375" cy="532125"/>
          </a:xfrm>
        </p:grpSpPr>
        <p:sp>
          <p:nvSpPr>
            <p:cNvPr id="1275" name="Google Shape;1275;p14"/>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4"/>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1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dk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280" name="Google Shape;1280;p14"/>
          <p:cNvSpPr txBox="1"/>
          <p:nvPr>
            <p:ph idx="1" type="subTitle"/>
          </p:nvPr>
        </p:nvSpPr>
        <p:spPr>
          <a:xfrm>
            <a:off x="1023600" y="2243625"/>
            <a:ext cx="3057000" cy="22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a:solidFill>
                  <a:srgbClr val="000000"/>
                </a:solidFill>
                <a:latin typeface="Fira Sans"/>
                <a:ea typeface="Fira Sans"/>
                <a:cs typeface="Fira Sans"/>
                <a:sym typeface="Fira Sans"/>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281" name="Google Shape;1281;p14"/>
          <p:cNvSpPr txBox="1"/>
          <p:nvPr>
            <p:ph idx="2" type="subTitle"/>
          </p:nvPr>
        </p:nvSpPr>
        <p:spPr>
          <a:xfrm>
            <a:off x="5063400" y="2243575"/>
            <a:ext cx="3057000" cy="22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a:solidFill>
                  <a:srgbClr val="000000"/>
                </a:solidFill>
                <a:latin typeface="Fira Sans"/>
                <a:ea typeface="Fira Sans"/>
                <a:cs typeface="Fira Sans"/>
                <a:sym typeface="Fira Sans"/>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p:cSld name="CUSTOM_2_1">
    <p:bg>
      <p:bgPr>
        <a:solidFill>
          <a:srgbClr val="E5F3FF"/>
        </a:solidFill>
      </p:bgPr>
    </p:bg>
    <p:spTree>
      <p:nvGrpSpPr>
        <p:cNvPr id="1282" name="Shape 1282"/>
        <p:cNvGrpSpPr/>
        <p:nvPr/>
      </p:nvGrpSpPr>
      <p:grpSpPr>
        <a:xfrm>
          <a:off x="0" y="0"/>
          <a:ext cx="0" cy="0"/>
          <a:chOff x="0" y="0"/>
          <a:chExt cx="0" cy="0"/>
        </a:xfrm>
      </p:grpSpPr>
      <p:grpSp>
        <p:nvGrpSpPr>
          <p:cNvPr id="1283" name="Google Shape;1283;p15"/>
          <p:cNvGrpSpPr/>
          <p:nvPr/>
        </p:nvGrpSpPr>
        <p:grpSpPr>
          <a:xfrm rot="1428379">
            <a:off x="468892" y="715459"/>
            <a:ext cx="338689" cy="937261"/>
            <a:chOff x="1806525" y="1557050"/>
            <a:chExt cx="276350" cy="764750"/>
          </a:xfrm>
        </p:grpSpPr>
        <p:sp>
          <p:nvSpPr>
            <p:cNvPr id="1284" name="Google Shape;1284;p15"/>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5"/>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5"/>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5"/>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5"/>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5"/>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5"/>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5"/>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5"/>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15"/>
          <p:cNvGrpSpPr/>
          <p:nvPr/>
        </p:nvGrpSpPr>
        <p:grpSpPr>
          <a:xfrm rot="-909548">
            <a:off x="7598707" y="-375684"/>
            <a:ext cx="1013486" cy="836006"/>
            <a:chOff x="-492950" y="2926025"/>
            <a:chExt cx="1013489" cy="836009"/>
          </a:xfrm>
        </p:grpSpPr>
        <p:sp>
          <p:nvSpPr>
            <p:cNvPr id="1294" name="Google Shape;1294;p15"/>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5"/>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5"/>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5"/>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5"/>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5"/>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5"/>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5"/>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5"/>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5"/>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5"/>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5"/>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5"/>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15"/>
          <p:cNvSpPr/>
          <p:nvPr/>
        </p:nvSpPr>
        <p:spPr>
          <a:xfrm>
            <a:off x="6099225" y="169222"/>
            <a:ext cx="902325" cy="217354"/>
          </a:xfrm>
          <a:custGeom>
            <a:rect b="b" l="l" r="r" t="t"/>
            <a:pathLst>
              <a:path extrusionOk="0" h="5977" w="24813">
                <a:moveTo>
                  <a:pt x="10050" y="0"/>
                </a:moveTo>
                <a:cubicBezTo>
                  <a:pt x="9800" y="0"/>
                  <a:pt x="9749" y="276"/>
                  <a:pt x="9649" y="451"/>
                </a:cubicBezTo>
                <a:cubicBezTo>
                  <a:pt x="9348" y="928"/>
                  <a:pt x="9073" y="1404"/>
                  <a:pt x="8797" y="1880"/>
                </a:cubicBezTo>
                <a:cubicBezTo>
                  <a:pt x="8271" y="2732"/>
                  <a:pt x="7694" y="3559"/>
                  <a:pt x="7343" y="4487"/>
                </a:cubicBezTo>
                <a:cubicBezTo>
                  <a:pt x="7076" y="4487"/>
                  <a:pt x="6809" y="4498"/>
                  <a:pt x="6549" y="4498"/>
                </a:cubicBezTo>
                <a:cubicBezTo>
                  <a:pt x="6419" y="4498"/>
                  <a:pt x="6291" y="4495"/>
                  <a:pt x="6165" y="4487"/>
                </a:cubicBezTo>
                <a:cubicBezTo>
                  <a:pt x="4311" y="4386"/>
                  <a:pt x="2481" y="4261"/>
                  <a:pt x="627" y="4161"/>
                </a:cubicBezTo>
                <a:cubicBezTo>
                  <a:pt x="545" y="4161"/>
                  <a:pt x="443" y="4147"/>
                  <a:pt x="346" y="4147"/>
                </a:cubicBezTo>
                <a:cubicBezTo>
                  <a:pt x="177" y="4147"/>
                  <a:pt x="25" y="4188"/>
                  <a:pt x="25" y="4411"/>
                </a:cubicBezTo>
                <a:cubicBezTo>
                  <a:pt x="0" y="4712"/>
                  <a:pt x="376" y="4662"/>
                  <a:pt x="602" y="4687"/>
                </a:cubicBezTo>
                <a:cubicBezTo>
                  <a:pt x="2632" y="4963"/>
                  <a:pt x="4687" y="4938"/>
                  <a:pt x="6717" y="4988"/>
                </a:cubicBezTo>
                <a:cubicBezTo>
                  <a:pt x="7419" y="4988"/>
                  <a:pt x="7795" y="4712"/>
                  <a:pt x="8095" y="4161"/>
                </a:cubicBezTo>
                <a:cubicBezTo>
                  <a:pt x="8672" y="3108"/>
                  <a:pt x="9273" y="2055"/>
                  <a:pt x="9850" y="1003"/>
                </a:cubicBezTo>
                <a:cubicBezTo>
                  <a:pt x="9900" y="903"/>
                  <a:pt x="9900" y="777"/>
                  <a:pt x="10050" y="727"/>
                </a:cubicBezTo>
                <a:cubicBezTo>
                  <a:pt x="10125" y="903"/>
                  <a:pt x="10176" y="1028"/>
                  <a:pt x="10226" y="1178"/>
                </a:cubicBezTo>
                <a:cubicBezTo>
                  <a:pt x="10702" y="2657"/>
                  <a:pt x="11228" y="4136"/>
                  <a:pt x="11880" y="5539"/>
                </a:cubicBezTo>
                <a:cubicBezTo>
                  <a:pt x="11999" y="5832"/>
                  <a:pt x="12119" y="5976"/>
                  <a:pt x="12261" y="5976"/>
                </a:cubicBezTo>
                <a:cubicBezTo>
                  <a:pt x="12387" y="5976"/>
                  <a:pt x="12530" y="5863"/>
                  <a:pt x="12707" y="5639"/>
                </a:cubicBezTo>
                <a:cubicBezTo>
                  <a:pt x="12807" y="5514"/>
                  <a:pt x="12907" y="5364"/>
                  <a:pt x="13008" y="5238"/>
                </a:cubicBezTo>
                <a:cubicBezTo>
                  <a:pt x="13509" y="4537"/>
                  <a:pt x="13985" y="3810"/>
                  <a:pt x="14511" y="3058"/>
                </a:cubicBezTo>
                <a:cubicBezTo>
                  <a:pt x="14587" y="3258"/>
                  <a:pt x="14662" y="3409"/>
                  <a:pt x="14737" y="3584"/>
                </a:cubicBezTo>
                <a:cubicBezTo>
                  <a:pt x="15013" y="4211"/>
                  <a:pt x="15288" y="4837"/>
                  <a:pt x="15564" y="5464"/>
                </a:cubicBezTo>
                <a:cubicBezTo>
                  <a:pt x="15664" y="5665"/>
                  <a:pt x="15739" y="5890"/>
                  <a:pt x="15990" y="5890"/>
                </a:cubicBezTo>
                <a:cubicBezTo>
                  <a:pt x="16266" y="5890"/>
                  <a:pt x="16291" y="5639"/>
                  <a:pt x="16366" y="5489"/>
                </a:cubicBezTo>
                <a:cubicBezTo>
                  <a:pt x="16592" y="4988"/>
                  <a:pt x="16817" y="4462"/>
                  <a:pt x="17018" y="3985"/>
                </a:cubicBezTo>
                <a:cubicBezTo>
                  <a:pt x="17484" y="4006"/>
                  <a:pt x="17934" y="4042"/>
                  <a:pt x="18368" y="4042"/>
                </a:cubicBezTo>
                <a:cubicBezTo>
                  <a:pt x="18470" y="4042"/>
                  <a:pt x="18571" y="4040"/>
                  <a:pt x="18672" y="4035"/>
                </a:cubicBezTo>
                <a:cubicBezTo>
                  <a:pt x="20025" y="4010"/>
                  <a:pt x="21354" y="3935"/>
                  <a:pt x="22682" y="3860"/>
                </a:cubicBezTo>
                <a:cubicBezTo>
                  <a:pt x="23283" y="3835"/>
                  <a:pt x="23885" y="3785"/>
                  <a:pt x="24486" y="3710"/>
                </a:cubicBezTo>
                <a:cubicBezTo>
                  <a:pt x="24637" y="3710"/>
                  <a:pt x="24812" y="3710"/>
                  <a:pt x="24762" y="3484"/>
                </a:cubicBezTo>
                <a:cubicBezTo>
                  <a:pt x="24702" y="3439"/>
                  <a:pt x="24651" y="3430"/>
                  <a:pt x="24598" y="3430"/>
                </a:cubicBezTo>
                <a:cubicBezTo>
                  <a:pt x="24563" y="3430"/>
                  <a:pt x="24526" y="3434"/>
                  <a:pt x="24486" y="3434"/>
                </a:cubicBezTo>
                <a:cubicBezTo>
                  <a:pt x="24183" y="3422"/>
                  <a:pt x="23882" y="3417"/>
                  <a:pt x="23581" y="3417"/>
                </a:cubicBezTo>
                <a:cubicBezTo>
                  <a:pt x="22588" y="3417"/>
                  <a:pt x="21602" y="3471"/>
                  <a:pt x="20602" y="3509"/>
                </a:cubicBezTo>
                <a:cubicBezTo>
                  <a:pt x="19846" y="3541"/>
                  <a:pt x="19101" y="3621"/>
                  <a:pt x="18353" y="3621"/>
                </a:cubicBezTo>
                <a:cubicBezTo>
                  <a:pt x="17910" y="3621"/>
                  <a:pt x="17465" y="3593"/>
                  <a:pt x="17018" y="3509"/>
                </a:cubicBezTo>
                <a:cubicBezTo>
                  <a:pt x="17003" y="3507"/>
                  <a:pt x="16989" y="3507"/>
                  <a:pt x="16975" y="3507"/>
                </a:cubicBezTo>
                <a:cubicBezTo>
                  <a:pt x="16782" y="3507"/>
                  <a:pt x="16712" y="3668"/>
                  <a:pt x="16642" y="3785"/>
                </a:cubicBezTo>
                <a:cubicBezTo>
                  <a:pt x="16441" y="4236"/>
                  <a:pt x="16241" y="4662"/>
                  <a:pt x="15990" y="5213"/>
                </a:cubicBezTo>
                <a:cubicBezTo>
                  <a:pt x="15664" y="4411"/>
                  <a:pt x="15364" y="3735"/>
                  <a:pt x="15063" y="3058"/>
                </a:cubicBezTo>
                <a:cubicBezTo>
                  <a:pt x="14904" y="2715"/>
                  <a:pt x="14781" y="2552"/>
                  <a:pt x="14633" y="2552"/>
                </a:cubicBezTo>
                <a:cubicBezTo>
                  <a:pt x="14501" y="2552"/>
                  <a:pt x="14349" y="2684"/>
                  <a:pt x="14135" y="2933"/>
                </a:cubicBezTo>
                <a:cubicBezTo>
                  <a:pt x="13734" y="3409"/>
                  <a:pt x="13359" y="3910"/>
                  <a:pt x="13008" y="4436"/>
                </a:cubicBezTo>
                <a:cubicBezTo>
                  <a:pt x="12782" y="4787"/>
                  <a:pt x="12531" y="5113"/>
                  <a:pt x="12256" y="5489"/>
                </a:cubicBezTo>
                <a:cubicBezTo>
                  <a:pt x="12080" y="4963"/>
                  <a:pt x="11905" y="4537"/>
                  <a:pt x="11754" y="4111"/>
                </a:cubicBezTo>
                <a:cubicBezTo>
                  <a:pt x="11303" y="2908"/>
                  <a:pt x="10877" y="1705"/>
                  <a:pt x="10451" y="502"/>
                </a:cubicBezTo>
                <a:cubicBezTo>
                  <a:pt x="10376" y="301"/>
                  <a:pt x="10326" y="25"/>
                  <a:pt x="1005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5"/>
          <p:cNvSpPr/>
          <p:nvPr/>
        </p:nvSpPr>
        <p:spPr>
          <a:xfrm>
            <a:off x="7985565" y="914300"/>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15"/>
          <p:cNvGrpSpPr/>
          <p:nvPr/>
        </p:nvGrpSpPr>
        <p:grpSpPr>
          <a:xfrm rot="2700000">
            <a:off x="1348079" y="-208075"/>
            <a:ext cx="722202" cy="971955"/>
            <a:chOff x="1510742" y="872255"/>
            <a:chExt cx="722209" cy="971965"/>
          </a:xfrm>
        </p:grpSpPr>
        <p:sp>
          <p:nvSpPr>
            <p:cNvPr id="1310" name="Google Shape;1310;p15"/>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5"/>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15"/>
          <p:cNvGrpSpPr/>
          <p:nvPr/>
        </p:nvGrpSpPr>
        <p:grpSpPr>
          <a:xfrm rot="-2700000">
            <a:off x="-161984" y="-79873"/>
            <a:ext cx="940262" cy="775265"/>
            <a:chOff x="2139875" y="1690850"/>
            <a:chExt cx="645375" cy="532125"/>
          </a:xfrm>
        </p:grpSpPr>
        <p:sp>
          <p:nvSpPr>
            <p:cNvPr id="1313" name="Google Shape;1313;p15"/>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5"/>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5"/>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5"/>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15"/>
          <p:cNvGrpSpPr/>
          <p:nvPr/>
        </p:nvGrpSpPr>
        <p:grpSpPr>
          <a:xfrm rot="-4335579">
            <a:off x="8773687" y="719094"/>
            <a:ext cx="612368" cy="965441"/>
            <a:chOff x="2083475" y="1334350"/>
            <a:chExt cx="263175" cy="414925"/>
          </a:xfrm>
        </p:grpSpPr>
        <p:sp>
          <p:nvSpPr>
            <p:cNvPr id="1318" name="Google Shape;1318;p15"/>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5"/>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1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
    <p:bg>
      <p:bgPr>
        <a:solidFill>
          <a:srgbClr val="E5F3FF"/>
        </a:solidFill>
      </p:bgPr>
    </p:bg>
    <p:spTree>
      <p:nvGrpSpPr>
        <p:cNvPr id="1321" name="Shape 1321"/>
        <p:cNvGrpSpPr/>
        <p:nvPr/>
      </p:nvGrpSpPr>
      <p:grpSpPr>
        <a:xfrm>
          <a:off x="0" y="0"/>
          <a:ext cx="0" cy="0"/>
          <a:chOff x="0" y="0"/>
          <a:chExt cx="0" cy="0"/>
        </a:xfrm>
      </p:grpSpPr>
      <p:grpSp>
        <p:nvGrpSpPr>
          <p:cNvPr id="1322" name="Google Shape;1322;p16"/>
          <p:cNvGrpSpPr/>
          <p:nvPr/>
        </p:nvGrpSpPr>
        <p:grpSpPr>
          <a:xfrm flipH="1" rot="-1795824">
            <a:off x="703278" y="-372318"/>
            <a:ext cx="411799" cy="1139714"/>
            <a:chOff x="1806525" y="1557050"/>
            <a:chExt cx="276350" cy="764750"/>
          </a:xfrm>
        </p:grpSpPr>
        <p:sp>
          <p:nvSpPr>
            <p:cNvPr id="1323" name="Google Shape;1323;p16"/>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6"/>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6"/>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6"/>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6"/>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6"/>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6"/>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6"/>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6"/>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16"/>
          <p:cNvGrpSpPr/>
          <p:nvPr/>
        </p:nvGrpSpPr>
        <p:grpSpPr>
          <a:xfrm rot="2485438">
            <a:off x="8706907" y="249890"/>
            <a:ext cx="787434" cy="1152918"/>
            <a:chOff x="2012675" y="2373200"/>
            <a:chExt cx="469950" cy="688075"/>
          </a:xfrm>
        </p:grpSpPr>
        <p:sp>
          <p:nvSpPr>
            <p:cNvPr id="1333" name="Google Shape;1333;p16"/>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6"/>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6"/>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16"/>
          <p:cNvGrpSpPr/>
          <p:nvPr/>
        </p:nvGrpSpPr>
        <p:grpSpPr>
          <a:xfrm rot="-1812194">
            <a:off x="-6149" y="1103180"/>
            <a:ext cx="934513" cy="631513"/>
            <a:chOff x="510775" y="359000"/>
            <a:chExt cx="934456" cy="631474"/>
          </a:xfrm>
        </p:grpSpPr>
        <p:sp>
          <p:nvSpPr>
            <p:cNvPr id="1338" name="Google Shape;1338;p16"/>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6"/>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6"/>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6"/>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6"/>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6"/>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6"/>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6"/>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6"/>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6"/>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6"/>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6"/>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16"/>
          <p:cNvGrpSpPr/>
          <p:nvPr/>
        </p:nvGrpSpPr>
        <p:grpSpPr>
          <a:xfrm rot="1669986">
            <a:off x="1805949" y="-152052"/>
            <a:ext cx="847742" cy="698980"/>
            <a:chOff x="2139875" y="1690850"/>
            <a:chExt cx="645375" cy="532125"/>
          </a:xfrm>
        </p:grpSpPr>
        <p:sp>
          <p:nvSpPr>
            <p:cNvPr id="1351" name="Google Shape;1351;p16"/>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6"/>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6"/>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6"/>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16"/>
          <p:cNvGrpSpPr/>
          <p:nvPr/>
        </p:nvGrpSpPr>
        <p:grpSpPr>
          <a:xfrm flipH="1" rot="7090799">
            <a:off x="7509990" y="225540"/>
            <a:ext cx="598618" cy="784579"/>
            <a:chOff x="-628950" y="2144275"/>
            <a:chExt cx="1157155" cy="1516626"/>
          </a:xfrm>
        </p:grpSpPr>
        <p:sp>
          <p:nvSpPr>
            <p:cNvPr id="1356" name="Google Shape;1356;p16"/>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6"/>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6"/>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6"/>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6"/>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6"/>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6"/>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6"/>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6"/>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6"/>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6"/>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6"/>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6"/>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6"/>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16"/>
          <p:cNvGrpSpPr/>
          <p:nvPr/>
        </p:nvGrpSpPr>
        <p:grpSpPr>
          <a:xfrm>
            <a:off x="8592698" y="1824768"/>
            <a:ext cx="709716" cy="543161"/>
            <a:chOff x="7579650" y="535300"/>
            <a:chExt cx="856318" cy="655596"/>
          </a:xfrm>
        </p:grpSpPr>
        <p:sp>
          <p:nvSpPr>
            <p:cNvPr id="1371" name="Google Shape;1371;p16"/>
            <p:cNvSpPr/>
            <p:nvPr/>
          </p:nvSpPr>
          <p:spPr>
            <a:xfrm>
              <a:off x="8120303" y="803667"/>
              <a:ext cx="315665" cy="186674"/>
            </a:xfrm>
            <a:custGeom>
              <a:rect b="b" l="l" r="r" t="t"/>
              <a:pathLst>
                <a:path extrusionOk="0" h="4479" w="7574">
                  <a:moveTo>
                    <a:pt x="6495" y="0"/>
                  </a:moveTo>
                  <a:lnTo>
                    <a:pt x="6495" y="0"/>
                  </a:lnTo>
                  <a:cubicBezTo>
                    <a:pt x="6352" y="197"/>
                    <a:pt x="6164" y="375"/>
                    <a:pt x="5924" y="527"/>
                  </a:cubicBezTo>
                  <a:lnTo>
                    <a:pt x="5906" y="536"/>
                  </a:lnTo>
                  <a:lnTo>
                    <a:pt x="5897" y="554"/>
                  </a:lnTo>
                  <a:cubicBezTo>
                    <a:pt x="5718" y="964"/>
                    <a:pt x="5299" y="1374"/>
                    <a:pt x="4817" y="1401"/>
                  </a:cubicBezTo>
                  <a:cubicBezTo>
                    <a:pt x="4670" y="1408"/>
                    <a:pt x="4457" y="1459"/>
                    <a:pt x="4269" y="1459"/>
                  </a:cubicBezTo>
                  <a:cubicBezTo>
                    <a:pt x="4217" y="1459"/>
                    <a:pt x="4168" y="1455"/>
                    <a:pt x="4122" y="1446"/>
                  </a:cubicBezTo>
                  <a:cubicBezTo>
                    <a:pt x="4041" y="1642"/>
                    <a:pt x="3872" y="1829"/>
                    <a:pt x="3613" y="1981"/>
                  </a:cubicBezTo>
                  <a:cubicBezTo>
                    <a:pt x="3355" y="2124"/>
                    <a:pt x="3068" y="2256"/>
                    <a:pt x="2771" y="2256"/>
                  </a:cubicBezTo>
                  <a:cubicBezTo>
                    <a:pt x="2698" y="2256"/>
                    <a:pt x="2625" y="2248"/>
                    <a:pt x="2551" y="2231"/>
                  </a:cubicBezTo>
                  <a:cubicBezTo>
                    <a:pt x="2106" y="2124"/>
                    <a:pt x="1725" y="1864"/>
                    <a:pt x="1294" y="1864"/>
                  </a:cubicBezTo>
                  <a:cubicBezTo>
                    <a:pt x="1146" y="1864"/>
                    <a:pt x="993" y="1895"/>
                    <a:pt x="830" y="1972"/>
                  </a:cubicBezTo>
                  <a:cubicBezTo>
                    <a:pt x="856" y="2141"/>
                    <a:pt x="821" y="2329"/>
                    <a:pt x="696" y="2516"/>
                  </a:cubicBezTo>
                  <a:cubicBezTo>
                    <a:pt x="946" y="2837"/>
                    <a:pt x="1392" y="3346"/>
                    <a:pt x="1088" y="3729"/>
                  </a:cubicBezTo>
                  <a:cubicBezTo>
                    <a:pt x="892" y="3970"/>
                    <a:pt x="669" y="4077"/>
                    <a:pt x="366" y="4122"/>
                  </a:cubicBezTo>
                  <a:cubicBezTo>
                    <a:pt x="80" y="4175"/>
                    <a:pt x="18" y="4309"/>
                    <a:pt x="0" y="4479"/>
                  </a:cubicBezTo>
                  <a:cubicBezTo>
                    <a:pt x="624" y="4229"/>
                    <a:pt x="1231" y="4398"/>
                    <a:pt x="1891" y="4202"/>
                  </a:cubicBezTo>
                  <a:cubicBezTo>
                    <a:pt x="2543" y="4006"/>
                    <a:pt x="2632" y="3685"/>
                    <a:pt x="2980" y="3150"/>
                  </a:cubicBezTo>
                  <a:cubicBezTo>
                    <a:pt x="3078" y="3007"/>
                    <a:pt x="3176" y="2828"/>
                    <a:pt x="3328" y="2739"/>
                  </a:cubicBezTo>
                  <a:cubicBezTo>
                    <a:pt x="3899" y="2427"/>
                    <a:pt x="4577" y="2463"/>
                    <a:pt x="5174" y="2213"/>
                  </a:cubicBezTo>
                  <a:cubicBezTo>
                    <a:pt x="5799" y="1963"/>
                    <a:pt x="7574" y="759"/>
                    <a:pt x="64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6"/>
            <p:cNvSpPr/>
            <p:nvPr/>
          </p:nvSpPr>
          <p:spPr>
            <a:xfrm>
              <a:off x="8307314" y="812586"/>
              <a:ext cx="46137" cy="39093"/>
            </a:xfrm>
            <a:custGeom>
              <a:rect b="b" l="l" r="r" t="t"/>
              <a:pathLst>
                <a:path extrusionOk="0" h="938" w="1107">
                  <a:moveTo>
                    <a:pt x="1089" y="1"/>
                  </a:moveTo>
                  <a:cubicBezTo>
                    <a:pt x="866" y="152"/>
                    <a:pt x="669" y="340"/>
                    <a:pt x="473" y="536"/>
                  </a:cubicBezTo>
                  <a:cubicBezTo>
                    <a:pt x="330" y="687"/>
                    <a:pt x="170" y="821"/>
                    <a:pt x="0" y="937"/>
                  </a:cubicBezTo>
                  <a:cubicBezTo>
                    <a:pt x="393" y="866"/>
                    <a:pt x="973" y="500"/>
                    <a:pt x="1026" y="366"/>
                  </a:cubicBezTo>
                  <a:cubicBezTo>
                    <a:pt x="1098" y="215"/>
                    <a:pt x="1107" y="99"/>
                    <a:pt x="10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6"/>
            <p:cNvSpPr/>
            <p:nvPr/>
          </p:nvSpPr>
          <p:spPr>
            <a:xfrm>
              <a:off x="7881944" y="969505"/>
              <a:ext cx="55056" cy="16671"/>
            </a:xfrm>
            <a:custGeom>
              <a:rect b="b" l="l" r="r" t="t"/>
              <a:pathLst>
                <a:path extrusionOk="0" h="400" w="1321">
                  <a:moveTo>
                    <a:pt x="1178" y="0"/>
                  </a:moveTo>
                  <a:cubicBezTo>
                    <a:pt x="804" y="0"/>
                    <a:pt x="420" y="54"/>
                    <a:pt x="117" y="277"/>
                  </a:cubicBezTo>
                  <a:cubicBezTo>
                    <a:pt x="72" y="303"/>
                    <a:pt x="36" y="339"/>
                    <a:pt x="1" y="366"/>
                  </a:cubicBezTo>
                  <a:cubicBezTo>
                    <a:pt x="27" y="375"/>
                    <a:pt x="45" y="384"/>
                    <a:pt x="72" y="384"/>
                  </a:cubicBezTo>
                  <a:cubicBezTo>
                    <a:pt x="119" y="394"/>
                    <a:pt x="187" y="400"/>
                    <a:pt x="266" y="400"/>
                  </a:cubicBezTo>
                  <a:cubicBezTo>
                    <a:pt x="605" y="400"/>
                    <a:pt x="1162" y="297"/>
                    <a:pt x="1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6"/>
            <p:cNvSpPr/>
            <p:nvPr/>
          </p:nvSpPr>
          <p:spPr>
            <a:xfrm>
              <a:off x="7752949" y="1012183"/>
              <a:ext cx="57640" cy="20047"/>
            </a:xfrm>
            <a:custGeom>
              <a:rect b="b" l="l" r="r" t="t"/>
              <a:pathLst>
                <a:path extrusionOk="0" h="481" w="1383">
                  <a:moveTo>
                    <a:pt x="1113" y="1"/>
                  </a:moveTo>
                  <a:cubicBezTo>
                    <a:pt x="684" y="1"/>
                    <a:pt x="310" y="131"/>
                    <a:pt x="0" y="341"/>
                  </a:cubicBezTo>
                  <a:cubicBezTo>
                    <a:pt x="220" y="439"/>
                    <a:pt x="406" y="481"/>
                    <a:pt x="566" y="481"/>
                  </a:cubicBezTo>
                  <a:cubicBezTo>
                    <a:pt x="932" y="481"/>
                    <a:pt x="1166" y="265"/>
                    <a:pt x="1383" y="11"/>
                  </a:cubicBezTo>
                  <a:cubicBezTo>
                    <a:pt x="1320" y="2"/>
                    <a:pt x="1258" y="2"/>
                    <a:pt x="1195" y="2"/>
                  </a:cubicBezTo>
                  <a:cubicBezTo>
                    <a:pt x="1168" y="1"/>
                    <a:pt x="1140" y="1"/>
                    <a:pt x="111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6"/>
            <p:cNvSpPr/>
            <p:nvPr/>
          </p:nvSpPr>
          <p:spPr>
            <a:xfrm>
              <a:off x="7700517" y="982508"/>
              <a:ext cx="527262" cy="208388"/>
            </a:xfrm>
            <a:custGeom>
              <a:rect b="b" l="l" r="r" t="t"/>
              <a:pathLst>
                <a:path extrusionOk="0" h="5000" w="12651">
                  <a:moveTo>
                    <a:pt x="12650" y="0"/>
                  </a:moveTo>
                  <a:cubicBezTo>
                    <a:pt x="11865" y="473"/>
                    <a:pt x="10848" y="134"/>
                    <a:pt x="10036" y="571"/>
                  </a:cubicBezTo>
                  <a:lnTo>
                    <a:pt x="10036" y="580"/>
                  </a:lnTo>
                  <a:cubicBezTo>
                    <a:pt x="9974" y="794"/>
                    <a:pt x="9546" y="1080"/>
                    <a:pt x="9394" y="1178"/>
                  </a:cubicBezTo>
                  <a:cubicBezTo>
                    <a:pt x="9109" y="1374"/>
                    <a:pt x="8868" y="1490"/>
                    <a:pt x="8520" y="1490"/>
                  </a:cubicBezTo>
                  <a:cubicBezTo>
                    <a:pt x="8503" y="1491"/>
                    <a:pt x="8486" y="1491"/>
                    <a:pt x="8470" y="1491"/>
                  </a:cubicBezTo>
                  <a:cubicBezTo>
                    <a:pt x="8225" y="1491"/>
                    <a:pt x="8026" y="1430"/>
                    <a:pt x="7851" y="1330"/>
                  </a:cubicBezTo>
                  <a:cubicBezTo>
                    <a:pt x="7833" y="1347"/>
                    <a:pt x="7815" y="1365"/>
                    <a:pt x="7788" y="1383"/>
                  </a:cubicBezTo>
                  <a:cubicBezTo>
                    <a:pt x="7155" y="1651"/>
                    <a:pt x="7199" y="2507"/>
                    <a:pt x="7083" y="3078"/>
                  </a:cubicBezTo>
                  <a:cubicBezTo>
                    <a:pt x="6950" y="3703"/>
                    <a:pt x="6441" y="4158"/>
                    <a:pt x="6209" y="4729"/>
                  </a:cubicBezTo>
                  <a:cubicBezTo>
                    <a:pt x="6174" y="4800"/>
                    <a:pt x="6120" y="4853"/>
                    <a:pt x="6040" y="4853"/>
                  </a:cubicBezTo>
                  <a:lnTo>
                    <a:pt x="5995" y="4853"/>
                  </a:lnTo>
                  <a:cubicBezTo>
                    <a:pt x="5784" y="4845"/>
                    <a:pt x="5781" y="4514"/>
                    <a:pt x="5987" y="4514"/>
                  </a:cubicBezTo>
                  <a:cubicBezTo>
                    <a:pt x="5990" y="4514"/>
                    <a:pt x="5992" y="4514"/>
                    <a:pt x="5995" y="4514"/>
                  </a:cubicBezTo>
                  <a:cubicBezTo>
                    <a:pt x="5861" y="4506"/>
                    <a:pt x="5933" y="4443"/>
                    <a:pt x="6004" y="4345"/>
                  </a:cubicBezTo>
                  <a:cubicBezTo>
                    <a:pt x="6165" y="4149"/>
                    <a:pt x="6307" y="3881"/>
                    <a:pt x="6441" y="3658"/>
                  </a:cubicBezTo>
                  <a:cubicBezTo>
                    <a:pt x="6709" y="3230"/>
                    <a:pt x="6753" y="2882"/>
                    <a:pt x="6843" y="2409"/>
                  </a:cubicBezTo>
                  <a:cubicBezTo>
                    <a:pt x="6896" y="2133"/>
                    <a:pt x="6959" y="1847"/>
                    <a:pt x="7083" y="1606"/>
                  </a:cubicBezTo>
                  <a:cubicBezTo>
                    <a:pt x="6798" y="1446"/>
                    <a:pt x="6593" y="1223"/>
                    <a:pt x="6334" y="1107"/>
                  </a:cubicBezTo>
                  <a:cubicBezTo>
                    <a:pt x="6334" y="1160"/>
                    <a:pt x="6307" y="1223"/>
                    <a:pt x="6254" y="1258"/>
                  </a:cubicBezTo>
                  <a:cubicBezTo>
                    <a:pt x="5692" y="1633"/>
                    <a:pt x="5745" y="2302"/>
                    <a:pt x="5674" y="2891"/>
                  </a:cubicBezTo>
                  <a:cubicBezTo>
                    <a:pt x="5629" y="3283"/>
                    <a:pt x="5165" y="3943"/>
                    <a:pt x="5380" y="4300"/>
                  </a:cubicBezTo>
                  <a:cubicBezTo>
                    <a:pt x="5460" y="4430"/>
                    <a:pt x="5343" y="4551"/>
                    <a:pt x="5226" y="4551"/>
                  </a:cubicBezTo>
                  <a:cubicBezTo>
                    <a:pt x="5173" y="4551"/>
                    <a:pt x="5121" y="4527"/>
                    <a:pt x="5085" y="4470"/>
                  </a:cubicBezTo>
                  <a:cubicBezTo>
                    <a:pt x="4916" y="4193"/>
                    <a:pt x="4978" y="3863"/>
                    <a:pt x="5085" y="3533"/>
                  </a:cubicBezTo>
                  <a:lnTo>
                    <a:pt x="5085" y="3533"/>
                  </a:lnTo>
                  <a:cubicBezTo>
                    <a:pt x="4146" y="3567"/>
                    <a:pt x="3374" y="4104"/>
                    <a:pt x="2498" y="4104"/>
                  </a:cubicBezTo>
                  <a:cubicBezTo>
                    <a:pt x="2225" y="4104"/>
                    <a:pt x="1942" y="4052"/>
                    <a:pt x="1642" y="3917"/>
                  </a:cubicBezTo>
                  <a:cubicBezTo>
                    <a:pt x="1026" y="3631"/>
                    <a:pt x="295" y="3105"/>
                    <a:pt x="72" y="2427"/>
                  </a:cubicBezTo>
                  <a:cubicBezTo>
                    <a:pt x="9" y="2632"/>
                    <a:pt x="0" y="2846"/>
                    <a:pt x="54" y="3051"/>
                  </a:cubicBezTo>
                  <a:cubicBezTo>
                    <a:pt x="268" y="3863"/>
                    <a:pt x="1017" y="4059"/>
                    <a:pt x="1775" y="4158"/>
                  </a:cubicBezTo>
                  <a:cubicBezTo>
                    <a:pt x="2017" y="4186"/>
                    <a:pt x="2283" y="4221"/>
                    <a:pt x="2542" y="4221"/>
                  </a:cubicBezTo>
                  <a:cubicBezTo>
                    <a:pt x="2695" y="4221"/>
                    <a:pt x="2846" y="4209"/>
                    <a:pt x="2989" y="4175"/>
                  </a:cubicBezTo>
                  <a:cubicBezTo>
                    <a:pt x="3269" y="4111"/>
                    <a:pt x="3481" y="4053"/>
                    <a:pt x="3672" y="4053"/>
                  </a:cubicBezTo>
                  <a:cubicBezTo>
                    <a:pt x="3907" y="4053"/>
                    <a:pt x="4111" y="4141"/>
                    <a:pt x="4371" y="4416"/>
                  </a:cubicBezTo>
                  <a:cubicBezTo>
                    <a:pt x="4738" y="4793"/>
                    <a:pt x="5167" y="5000"/>
                    <a:pt x="5611" y="5000"/>
                  </a:cubicBezTo>
                  <a:cubicBezTo>
                    <a:pt x="5913" y="5000"/>
                    <a:pt x="6222" y="4904"/>
                    <a:pt x="6521" y="4702"/>
                  </a:cubicBezTo>
                  <a:cubicBezTo>
                    <a:pt x="7360" y="4131"/>
                    <a:pt x="7306" y="3185"/>
                    <a:pt x="7440" y="2302"/>
                  </a:cubicBezTo>
                  <a:cubicBezTo>
                    <a:pt x="7497" y="1940"/>
                    <a:pt x="7644" y="1887"/>
                    <a:pt x="7844" y="1887"/>
                  </a:cubicBezTo>
                  <a:cubicBezTo>
                    <a:pt x="7928" y="1887"/>
                    <a:pt x="8021" y="1896"/>
                    <a:pt x="8121" y="1896"/>
                  </a:cubicBezTo>
                  <a:cubicBezTo>
                    <a:pt x="8194" y="1896"/>
                    <a:pt x="8271" y="1891"/>
                    <a:pt x="8350" y="1874"/>
                  </a:cubicBezTo>
                  <a:cubicBezTo>
                    <a:pt x="8538" y="1838"/>
                    <a:pt x="8707" y="1767"/>
                    <a:pt x="8886" y="1695"/>
                  </a:cubicBezTo>
                  <a:cubicBezTo>
                    <a:pt x="9323" y="1508"/>
                    <a:pt x="9733" y="1490"/>
                    <a:pt x="10188" y="1401"/>
                  </a:cubicBezTo>
                  <a:cubicBezTo>
                    <a:pt x="11151" y="1205"/>
                    <a:pt x="11821" y="937"/>
                    <a:pt x="12472" y="179"/>
                  </a:cubicBezTo>
                  <a:cubicBezTo>
                    <a:pt x="12525" y="116"/>
                    <a:pt x="12588" y="63"/>
                    <a:pt x="1265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6"/>
            <p:cNvSpPr/>
            <p:nvPr/>
          </p:nvSpPr>
          <p:spPr>
            <a:xfrm>
              <a:off x="8241128" y="805542"/>
              <a:ext cx="193759" cy="166210"/>
            </a:xfrm>
            <a:custGeom>
              <a:rect b="b" l="l" r="r" t="t"/>
              <a:pathLst>
                <a:path extrusionOk="0" h="3988" w="4649">
                  <a:moveTo>
                    <a:pt x="4104" y="0"/>
                  </a:moveTo>
                  <a:lnTo>
                    <a:pt x="4104" y="0"/>
                  </a:lnTo>
                  <a:cubicBezTo>
                    <a:pt x="4648" y="856"/>
                    <a:pt x="3417" y="2070"/>
                    <a:pt x="2596" y="2400"/>
                  </a:cubicBezTo>
                  <a:cubicBezTo>
                    <a:pt x="2061" y="2623"/>
                    <a:pt x="1526" y="2650"/>
                    <a:pt x="982" y="2828"/>
                  </a:cubicBezTo>
                  <a:cubicBezTo>
                    <a:pt x="420" y="3006"/>
                    <a:pt x="348" y="3613"/>
                    <a:pt x="0" y="3988"/>
                  </a:cubicBezTo>
                  <a:cubicBezTo>
                    <a:pt x="821" y="3408"/>
                    <a:pt x="1972" y="3140"/>
                    <a:pt x="2828" y="2694"/>
                  </a:cubicBezTo>
                  <a:cubicBezTo>
                    <a:pt x="3453" y="2373"/>
                    <a:pt x="4077" y="1882"/>
                    <a:pt x="4318" y="1195"/>
                  </a:cubicBezTo>
                  <a:cubicBezTo>
                    <a:pt x="4452" y="821"/>
                    <a:pt x="4470" y="241"/>
                    <a:pt x="410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6"/>
            <p:cNvSpPr/>
            <p:nvPr/>
          </p:nvSpPr>
          <p:spPr>
            <a:xfrm>
              <a:off x="7830638" y="983634"/>
              <a:ext cx="185590" cy="53931"/>
            </a:xfrm>
            <a:custGeom>
              <a:rect b="b" l="l" r="r" t="t"/>
              <a:pathLst>
                <a:path extrusionOk="0" h="1294" w="4453">
                  <a:moveTo>
                    <a:pt x="2614" y="0"/>
                  </a:moveTo>
                  <a:cubicBezTo>
                    <a:pt x="2481" y="143"/>
                    <a:pt x="2320" y="250"/>
                    <a:pt x="2150" y="339"/>
                  </a:cubicBezTo>
                  <a:cubicBezTo>
                    <a:pt x="2005" y="412"/>
                    <a:pt x="1843" y="441"/>
                    <a:pt x="1679" y="441"/>
                  </a:cubicBezTo>
                  <a:cubicBezTo>
                    <a:pt x="1522" y="441"/>
                    <a:pt x="1362" y="414"/>
                    <a:pt x="1214" y="375"/>
                  </a:cubicBezTo>
                  <a:cubicBezTo>
                    <a:pt x="1107" y="348"/>
                    <a:pt x="1018" y="330"/>
                    <a:pt x="928" y="330"/>
                  </a:cubicBezTo>
                  <a:cubicBezTo>
                    <a:pt x="884" y="375"/>
                    <a:pt x="848" y="419"/>
                    <a:pt x="803" y="464"/>
                  </a:cubicBezTo>
                  <a:cubicBezTo>
                    <a:pt x="607" y="678"/>
                    <a:pt x="348" y="732"/>
                    <a:pt x="81" y="732"/>
                  </a:cubicBezTo>
                  <a:cubicBezTo>
                    <a:pt x="54" y="758"/>
                    <a:pt x="27" y="785"/>
                    <a:pt x="1" y="812"/>
                  </a:cubicBezTo>
                  <a:cubicBezTo>
                    <a:pt x="271" y="940"/>
                    <a:pt x="558" y="987"/>
                    <a:pt x="851" y="987"/>
                  </a:cubicBezTo>
                  <a:cubicBezTo>
                    <a:pt x="1459" y="987"/>
                    <a:pt x="2093" y="784"/>
                    <a:pt x="2659" y="669"/>
                  </a:cubicBezTo>
                  <a:cubicBezTo>
                    <a:pt x="2736" y="653"/>
                    <a:pt x="2808" y="646"/>
                    <a:pt x="2877" y="646"/>
                  </a:cubicBezTo>
                  <a:cubicBezTo>
                    <a:pt x="3393" y="646"/>
                    <a:pt x="3709" y="1050"/>
                    <a:pt x="4158" y="1294"/>
                  </a:cubicBezTo>
                  <a:cubicBezTo>
                    <a:pt x="4238" y="1213"/>
                    <a:pt x="4336" y="1142"/>
                    <a:pt x="4452" y="1089"/>
                  </a:cubicBezTo>
                  <a:cubicBezTo>
                    <a:pt x="4283" y="919"/>
                    <a:pt x="4140" y="705"/>
                    <a:pt x="4006" y="491"/>
                  </a:cubicBezTo>
                  <a:cubicBezTo>
                    <a:pt x="3997" y="473"/>
                    <a:pt x="3988" y="455"/>
                    <a:pt x="3988" y="437"/>
                  </a:cubicBezTo>
                  <a:cubicBezTo>
                    <a:pt x="3944" y="428"/>
                    <a:pt x="3899" y="428"/>
                    <a:pt x="3863" y="419"/>
                  </a:cubicBezTo>
                  <a:cubicBezTo>
                    <a:pt x="3444" y="330"/>
                    <a:pt x="3087" y="72"/>
                    <a:pt x="2668" y="18"/>
                  </a:cubicBezTo>
                  <a:cubicBezTo>
                    <a:pt x="2641" y="18"/>
                    <a:pt x="2632" y="9"/>
                    <a:pt x="26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6"/>
            <p:cNvSpPr/>
            <p:nvPr/>
          </p:nvSpPr>
          <p:spPr>
            <a:xfrm>
              <a:off x="8157855" y="849721"/>
              <a:ext cx="115280" cy="32842"/>
            </a:xfrm>
            <a:custGeom>
              <a:rect b="b" l="l" r="r" t="t"/>
              <a:pathLst>
                <a:path extrusionOk="0" h="788" w="2766">
                  <a:moveTo>
                    <a:pt x="902" y="1"/>
                  </a:moveTo>
                  <a:cubicBezTo>
                    <a:pt x="494" y="1"/>
                    <a:pt x="214" y="201"/>
                    <a:pt x="0" y="483"/>
                  </a:cubicBezTo>
                  <a:cubicBezTo>
                    <a:pt x="137" y="442"/>
                    <a:pt x="267" y="423"/>
                    <a:pt x="395" y="423"/>
                  </a:cubicBezTo>
                  <a:cubicBezTo>
                    <a:pt x="652" y="423"/>
                    <a:pt x="904" y="498"/>
                    <a:pt x="1195" y="617"/>
                  </a:cubicBezTo>
                  <a:cubicBezTo>
                    <a:pt x="1439" y="713"/>
                    <a:pt x="1680" y="788"/>
                    <a:pt x="1918" y="788"/>
                  </a:cubicBezTo>
                  <a:cubicBezTo>
                    <a:pt x="2125" y="788"/>
                    <a:pt x="2330" y="731"/>
                    <a:pt x="2534" y="581"/>
                  </a:cubicBezTo>
                  <a:cubicBezTo>
                    <a:pt x="2632" y="510"/>
                    <a:pt x="2712" y="439"/>
                    <a:pt x="2766" y="367"/>
                  </a:cubicBezTo>
                  <a:lnTo>
                    <a:pt x="2766" y="367"/>
                  </a:lnTo>
                  <a:cubicBezTo>
                    <a:pt x="2718" y="373"/>
                    <a:pt x="2670" y="376"/>
                    <a:pt x="2623" y="376"/>
                  </a:cubicBezTo>
                  <a:cubicBezTo>
                    <a:pt x="2528" y="376"/>
                    <a:pt x="2433" y="364"/>
                    <a:pt x="2337" y="341"/>
                  </a:cubicBezTo>
                  <a:cubicBezTo>
                    <a:pt x="1865" y="234"/>
                    <a:pt x="1445" y="37"/>
                    <a:pt x="955" y="2"/>
                  </a:cubicBezTo>
                  <a:cubicBezTo>
                    <a:pt x="937" y="1"/>
                    <a:pt x="919" y="1"/>
                    <a:pt x="90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6"/>
            <p:cNvSpPr/>
            <p:nvPr/>
          </p:nvSpPr>
          <p:spPr>
            <a:xfrm>
              <a:off x="7947754" y="893275"/>
              <a:ext cx="104152" cy="93816"/>
            </a:xfrm>
            <a:custGeom>
              <a:rect b="b" l="l" r="r" t="t"/>
              <a:pathLst>
                <a:path extrusionOk="0" h="2251" w="2499">
                  <a:moveTo>
                    <a:pt x="2195" y="0"/>
                  </a:moveTo>
                  <a:cubicBezTo>
                    <a:pt x="2142" y="0"/>
                    <a:pt x="2088" y="9"/>
                    <a:pt x="2035" y="9"/>
                  </a:cubicBezTo>
                  <a:cubicBezTo>
                    <a:pt x="1508" y="429"/>
                    <a:pt x="2213" y="1374"/>
                    <a:pt x="1660" y="1749"/>
                  </a:cubicBezTo>
                  <a:cubicBezTo>
                    <a:pt x="1461" y="1880"/>
                    <a:pt x="1181" y="1920"/>
                    <a:pt x="882" y="1920"/>
                  </a:cubicBezTo>
                  <a:cubicBezTo>
                    <a:pt x="592" y="1920"/>
                    <a:pt x="282" y="1882"/>
                    <a:pt x="10" y="1856"/>
                  </a:cubicBezTo>
                  <a:cubicBezTo>
                    <a:pt x="10" y="1856"/>
                    <a:pt x="10" y="1865"/>
                    <a:pt x="1" y="1874"/>
                  </a:cubicBezTo>
                  <a:cubicBezTo>
                    <a:pt x="428" y="1972"/>
                    <a:pt x="851" y="2250"/>
                    <a:pt x="1272" y="2250"/>
                  </a:cubicBezTo>
                  <a:cubicBezTo>
                    <a:pt x="1422" y="2250"/>
                    <a:pt x="1572" y="2215"/>
                    <a:pt x="1722" y="2124"/>
                  </a:cubicBezTo>
                  <a:cubicBezTo>
                    <a:pt x="2240" y="1811"/>
                    <a:pt x="2499" y="1428"/>
                    <a:pt x="2249" y="821"/>
                  </a:cubicBezTo>
                  <a:cubicBezTo>
                    <a:pt x="2124" y="509"/>
                    <a:pt x="2213" y="339"/>
                    <a:pt x="2195" y="18"/>
                  </a:cubicBezTo>
                  <a:lnTo>
                    <a:pt x="2195" y="0"/>
                  </a:ln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6"/>
            <p:cNvSpPr/>
            <p:nvPr/>
          </p:nvSpPr>
          <p:spPr>
            <a:xfrm>
              <a:off x="8012064" y="894776"/>
              <a:ext cx="150622" cy="135035"/>
            </a:xfrm>
            <a:custGeom>
              <a:rect b="b" l="l" r="r" t="t"/>
              <a:pathLst>
                <a:path extrusionOk="0" h="3240" w="3614">
                  <a:moveTo>
                    <a:pt x="991" y="0"/>
                  </a:moveTo>
                  <a:lnTo>
                    <a:pt x="991" y="0"/>
                  </a:lnTo>
                  <a:cubicBezTo>
                    <a:pt x="1009" y="303"/>
                    <a:pt x="982" y="535"/>
                    <a:pt x="1098" y="839"/>
                  </a:cubicBezTo>
                  <a:cubicBezTo>
                    <a:pt x="1170" y="1017"/>
                    <a:pt x="1232" y="1178"/>
                    <a:pt x="1187" y="1374"/>
                  </a:cubicBezTo>
                  <a:cubicBezTo>
                    <a:pt x="1089" y="1713"/>
                    <a:pt x="893" y="2007"/>
                    <a:pt x="608" y="2212"/>
                  </a:cubicBezTo>
                  <a:cubicBezTo>
                    <a:pt x="420" y="2346"/>
                    <a:pt x="215" y="2462"/>
                    <a:pt x="1" y="2525"/>
                  </a:cubicBezTo>
                  <a:cubicBezTo>
                    <a:pt x="282" y="2948"/>
                    <a:pt x="664" y="3240"/>
                    <a:pt x="1085" y="3240"/>
                  </a:cubicBezTo>
                  <a:cubicBezTo>
                    <a:pt x="1347" y="3240"/>
                    <a:pt x="1624" y="3127"/>
                    <a:pt x="1901" y="2864"/>
                  </a:cubicBezTo>
                  <a:cubicBezTo>
                    <a:pt x="2240" y="2534"/>
                    <a:pt x="2142" y="2239"/>
                    <a:pt x="2320" y="1873"/>
                  </a:cubicBezTo>
                  <a:cubicBezTo>
                    <a:pt x="2410" y="1677"/>
                    <a:pt x="2695" y="1642"/>
                    <a:pt x="2874" y="1615"/>
                  </a:cubicBezTo>
                  <a:cubicBezTo>
                    <a:pt x="3614" y="1472"/>
                    <a:pt x="3284" y="928"/>
                    <a:pt x="2998" y="517"/>
                  </a:cubicBezTo>
                  <a:lnTo>
                    <a:pt x="2998" y="517"/>
                  </a:lnTo>
                  <a:cubicBezTo>
                    <a:pt x="2941" y="529"/>
                    <a:pt x="2879" y="534"/>
                    <a:pt x="2818" y="534"/>
                  </a:cubicBezTo>
                  <a:cubicBezTo>
                    <a:pt x="2688" y="534"/>
                    <a:pt x="2557" y="512"/>
                    <a:pt x="2454" y="482"/>
                  </a:cubicBezTo>
                  <a:cubicBezTo>
                    <a:pt x="1901" y="330"/>
                    <a:pt x="1455" y="80"/>
                    <a:pt x="99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6"/>
            <p:cNvSpPr/>
            <p:nvPr/>
          </p:nvSpPr>
          <p:spPr>
            <a:xfrm>
              <a:off x="7627997" y="829299"/>
              <a:ext cx="13420" cy="47637"/>
            </a:xfrm>
            <a:custGeom>
              <a:rect b="b" l="l" r="r" t="t"/>
              <a:pathLst>
                <a:path extrusionOk="0" h="1143" w="322">
                  <a:moveTo>
                    <a:pt x="1" y="1"/>
                  </a:moveTo>
                  <a:lnTo>
                    <a:pt x="1" y="1143"/>
                  </a:lnTo>
                  <a:cubicBezTo>
                    <a:pt x="143" y="991"/>
                    <a:pt x="232" y="831"/>
                    <a:pt x="286" y="617"/>
                  </a:cubicBezTo>
                  <a:cubicBezTo>
                    <a:pt x="322" y="465"/>
                    <a:pt x="232" y="269"/>
                    <a:pt x="134" y="162"/>
                  </a:cubicBezTo>
                  <a:cubicBezTo>
                    <a:pt x="99" y="117"/>
                    <a:pt x="45" y="63"/>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6"/>
            <p:cNvSpPr/>
            <p:nvPr/>
          </p:nvSpPr>
          <p:spPr>
            <a:xfrm>
              <a:off x="7626121" y="535300"/>
              <a:ext cx="809836" cy="649502"/>
            </a:xfrm>
            <a:custGeom>
              <a:rect b="b" l="l" r="r" t="t"/>
              <a:pathLst>
                <a:path extrusionOk="0" h="15584" w="19431">
                  <a:moveTo>
                    <a:pt x="11986" y="357"/>
                  </a:moveTo>
                  <a:cubicBezTo>
                    <a:pt x="12329" y="357"/>
                    <a:pt x="12690" y="461"/>
                    <a:pt x="13017" y="632"/>
                  </a:cubicBezTo>
                  <a:cubicBezTo>
                    <a:pt x="13383" y="819"/>
                    <a:pt x="13641" y="1096"/>
                    <a:pt x="13802" y="1461"/>
                  </a:cubicBezTo>
                  <a:cubicBezTo>
                    <a:pt x="13882" y="1640"/>
                    <a:pt x="14007" y="1854"/>
                    <a:pt x="14185" y="1943"/>
                  </a:cubicBezTo>
                  <a:cubicBezTo>
                    <a:pt x="14694" y="2175"/>
                    <a:pt x="15256" y="2184"/>
                    <a:pt x="15773" y="2434"/>
                  </a:cubicBezTo>
                  <a:cubicBezTo>
                    <a:pt x="16362" y="2719"/>
                    <a:pt x="16523" y="3558"/>
                    <a:pt x="15684" y="3611"/>
                  </a:cubicBezTo>
                  <a:cubicBezTo>
                    <a:pt x="15524" y="3620"/>
                    <a:pt x="15381" y="3638"/>
                    <a:pt x="15238" y="3701"/>
                  </a:cubicBezTo>
                  <a:cubicBezTo>
                    <a:pt x="15176" y="3620"/>
                    <a:pt x="15095" y="3531"/>
                    <a:pt x="15024" y="3460"/>
                  </a:cubicBezTo>
                  <a:cubicBezTo>
                    <a:pt x="14804" y="3230"/>
                    <a:pt x="14546" y="3136"/>
                    <a:pt x="14283" y="3136"/>
                  </a:cubicBezTo>
                  <a:cubicBezTo>
                    <a:pt x="13842" y="3136"/>
                    <a:pt x="13390" y="3401"/>
                    <a:pt x="13088" y="3736"/>
                  </a:cubicBezTo>
                  <a:cubicBezTo>
                    <a:pt x="12846" y="3622"/>
                    <a:pt x="12619" y="3576"/>
                    <a:pt x="12400" y="3576"/>
                  </a:cubicBezTo>
                  <a:cubicBezTo>
                    <a:pt x="11932" y="3576"/>
                    <a:pt x="11504" y="3788"/>
                    <a:pt x="11054" y="4013"/>
                  </a:cubicBezTo>
                  <a:cubicBezTo>
                    <a:pt x="11045" y="4011"/>
                    <a:pt x="11036" y="4011"/>
                    <a:pt x="11027" y="4011"/>
                  </a:cubicBezTo>
                  <a:cubicBezTo>
                    <a:pt x="10986" y="4011"/>
                    <a:pt x="10950" y="4028"/>
                    <a:pt x="10920" y="4058"/>
                  </a:cubicBezTo>
                  <a:cubicBezTo>
                    <a:pt x="10778" y="3826"/>
                    <a:pt x="10697" y="3585"/>
                    <a:pt x="10760" y="3264"/>
                  </a:cubicBezTo>
                  <a:cubicBezTo>
                    <a:pt x="10822" y="2942"/>
                    <a:pt x="11072" y="2675"/>
                    <a:pt x="11117" y="2345"/>
                  </a:cubicBezTo>
                  <a:cubicBezTo>
                    <a:pt x="11125" y="2273"/>
                    <a:pt x="11125" y="2202"/>
                    <a:pt x="11125" y="2131"/>
                  </a:cubicBezTo>
                  <a:lnTo>
                    <a:pt x="11143" y="2122"/>
                  </a:lnTo>
                  <a:cubicBezTo>
                    <a:pt x="11438" y="1908"/>
                    <a:pt x="11768" y="1756"/>
                    <a:pt x="12116" y="1676"/>
                  </a:cubicBezTo>
                  <a:cubicBezTo>
                    <a:pt x="12181" y="1662"/>
                    <a:pt x="12247" y="1655"/>
                    <a:pt x="12312" y="1655"/>
                  </a:cubicBezTo>
                  <a:cubicBezTo>
                    <a:pt x="12459" y="1655"/>
                    <a:pt x="12601" y="1691"/>
                    <a:pt x="12731" y="1765"/>
                  </a:cubicBezTo>
                  <a:cubicBezTo>
                    <a:pt x="12874" y="1845"/>
                    <a:pt x="13044" y="2113"/>
                    <a:pt x="12972" y="2282"/>
                  </a:cubicBezTo>
                  <a:cubicBezTo>
                    <a:pt x="12865" y="2505"/>
                    <a:pt x="12437" y="2568"/>
                    <a:pt x="12223" y="2630"/>
                  </a:cubicBezTo>
                  <a:cubicBezTo>
                    <a:pt x="12000" y="2684"/>
                    <a:pt x="11750" y="2746"/>
                    <a:pt x="11572" y="2916"/>
                  </a:cubicBezTo>
                  <a:cubicBezTo>
                    <a:pt x="11454" y="3033"/>
                    <a:pt x="11573" y="3205"/>
                    <a:pt x="11702" y="3205"/>
                  </a:cubicBezTo>
                  <a:cubicBezTo>
                    <a:pt x="11740" y="3205"/>
                    <a:pt x="11778" y="3190"/>
                    <a:pt x="11812" y="3156"/>
                  </a:cubicBezTo>
                  <a:cubicBezTo>
                    <a:pt x="12241" y="2737"/>
                    <a:pt x="13463" y="2969"/>
                    <a:pt x="13311" y="2059"/>
                  </a:cubicBezTo>
                  <a:cubicBezTo>
                    <a:pt x="13231" y="1586"/>
                    <a:pt x="12767" y="1328"/>
                    <a:pt x="12339" y="1319"/>
                  </a:cubicBezTo>
                  <a:cubicBezTo>
                    <a:pt x="12322" y="1318"/>
                    <a:pt x="12304" y="1318"/>
                    <a:pt x="12287" y="1318"/>
                  </a:cubicBezTo>
                  <a:cubicBezTo>
                    <a:pt x="11866" y="1318"/>
                    <a:pt x="11432" y="1524"/>
                    <a:pt x="11081" y="1756"/>
                  </a:cubicBezTo>
                  <a:cubicBezTo>
                    <a:pt x="11018" y="1515"/>
                    <a:pt x="10911" y="1292"/>
                    <a:pt x="10769" y="1087"/>
                  </a:cubicBezTo>
                  <a:lnTo>
                    <a:pt x="10778" y="1078"/>
                  </a:lnTo>
                  <a:cubicBezTo>
                    <a:pt x="11054" y="562"/>
                    <a:pt x="11503" y="357"/>
                    <a:pt x="11986" y="357"/>
                  </a:cubicBezTo>
                  <a:close/>
                  <a:moveTo>
                    <a:pt x="6100" y="1292"/>
                  </a:moveTo>
                  <a:cubicBezTo>
                    <a:pt x="6320" y="1292"/>
                    <a:pt x="6559" y="1414"/>
                    <a:pt x="6772" y="1711"/>
                  </a:cubicBezTo>
                  <a:cubicBezTo>
                    <a:pt x="6885" y="1870"/>
                    <a:pt x="7048" y="1920"/>
                    <a:pt x="7221" y="1920"/>
                  </a:cubicBezTo>
                  <a:cubicBezTo>
                    <a:pt x="7348" y="1920"/>
                    <a:pt x="7481" y="1893"/>
                    <a:pt x="7602" y="1863"/>
                  </a:cubicBezTo>
                  <a:cubicBezTo>
                    <a:pt x="7860" y="1800"/>
                    <a:pt x="8073" y="1747"/>
                    <a:pt x="8292" y="1747"/>
                  </a:cubicBezTo>
                  <a:cubicBezTo>
                    <a:pt x="8475" y="1747"/>
                    <a:pt x="8663" y="1784"/>
                    <a:pt x="8886" y="1881"/>
                  </a:cubicBezTo>
                  <a:cubicBezTo>
                    <a:pt x="9671" y="2229"/>
                    <a:pt x="9216" y="2782"/>
                    <a:pt x="9065" y="3165"/>
                  </a:cubicBezTo>
                  <a:cubicBezTo>
                    <a:pt x="8993" y="3326"/>
                    <a:pt x="9020" y="3478"/>
                    <a:pt x="9038" y="3638"/>
                  </a:cubicBezTo>
                  <a:cubicBezTo>
                    <a:pt x="9065" y="3808"/>
                    <a:pt x="9083" y="3977"/>
                    <a:pt x="9100" y="4138"/>
                  </a:cubicBezTo>
                  <a:cubicBezTo>
                    <a:pt x="9007" y="4580"/>
                    <a:pt x="8781" y="4755"/>
                    <a:pt x="8551" y="4755"/>
                  </a:cubicBezTo>
                  <a:cubicBezTo>
                    <a:pt x="8277" y="4755"/>
                    <a:pt x="7999" y="4505"/>
                    <a:pt x="7941" y="4165"/>
                  </a:cubicBezTo>
                  <a:cubicBezTo>
                    <a:pt x="7718" y="3504"/>
                    <a:pt x="7548" y="2880"/>
                    <a:pt x="6781" y="2737"/>
                  </a:cubicBezTo>
                  <a:cubicBezTo>
                    <a:pt x="6210" y="2630"/>
                    <a:pt x="5773" y="2523"/>
                    <a:pt x="5264" y="2264"/>
                  </a:cubicBezTo>
                  <a:cubicBezTo>
                    <a:pt x="5273" y="2255"/>
                    <a:pt x="5282" y="2247"/>
                    <a:pt x="5291" y="2229"/>
                  </a:cubicBezTo>
                  <a:cubicBezTo>
                    <a:pt x="5345" y="2095"/>
                    <a:pt x="5371" y="2024"/>
                    <a:pt x="5416" y="1890"/>
                  </a:cubicBezTo>
                  <a:cubicBezTo>
                    <a:pt x="5511" y="1543"/>
                    <a:pt x="5785" y="1292"/>
                    <a:pt x="6100" y="1292"/>
                  </a:cubicBezTo>
                  <a:close/>
                  <a:moveTo>
                    <a:pt x="9032" y="459"/>
                  </a:moveTo>
                  <a:cubicBezTo>
                    <a:pt x="9463" y="459"/>
                    <a:pt x="9897" y="623"/>
                    <a:pt x="10296" y="1015"/>
                  </a:cubicBezTo>
                  <a:cubicBezTo>
                    <a:pt x="10894" y="1604"/>
                    <a:pt x="10778" y="2229"/>
                    <a:pt x="10510" y="2951"/>
                  </a:cubicBezTo>
                  <a:cubicBezTo>
                    <a:pt x="10430" y="3165"/>
                    <a:pt x="10340" y="3415"/>
                    <a:pt x="10385" y="3647"/>
                  </a:cubicBezTo>
                  <a:cubicBezTo>
                    <a:pt x="10483" y="4147"/>
                    <a:pt x="10831" y="4504"/>
                    <a:pt x="11099" y="4905"/>
                  </a:cubicBezTo>
                  <a:cubicBezTo>
                    <a:pt x="11482" y="5467"/>
                    <a:pt x="10626" y="5726"/>
                    <a:pt x="10269" y="5815"/>
                  </a:cubicBezTo>
                  <a:cubicBezTo>
                    <a:pt x="10119" y="5855"/>
                    <a:pt x="9967" y="5876"/>
                    <a:pt x="9821" y="5876"/>
                  </a:cubicBezTo>
                  <a:cubicBezTo>
                    <a:pt x="9352" y="5876"/>
                    <a:pt x="8936" y="5658"/>
                    <a:pt x="8779" y="5155"/>
                  </a:cubicBezTo>
                  <a:cubicBezTo>
                    <a:pt x="8815" y="5146"/>
                    <a:pt x="8860" y="5128"/>
                    <a:pt x="8895" y="5110"/>
                  </a:cubicBezTo>
                  <a:cubicBezTo>
                    <a:pt x="9341" y="4816"/>
                    <a:pt x="9502" y="4370"/>
                    <a:pt x="9413" y="3843"/>
                  </a:cubicBezTo>
                  <a:cubicBezTo>
                    <a:pt x="9288" y="3076"/>
                    <a:pt x="9975" y="2639"/>
                    <a:pt x="9475" y="1925"/>
                  </a:cubicBezTo>
                  <a:cubicBezTo>
                    <a:pt x="9239" y="1586"/>
                    <a:pt x="8715" y="1381"/>
                    <a:pt x="8269" y="1381"/>
                  </a:cubicBezTo>
                  <a:cubicBezTo>
                    <a:pt x="8176" y="1381"/>
                    <a:pt x="8086" y="1390"/>
                    <a:pt x="8003" y="1408"/>
                  </a:cubicBezTo>
                  <a:cubicBezTo>
                    <a:pt x="7852" y="1443"/>
                    <a:pt x="7711" y="1460"/>
                    <a:pt x="7578" y="1460"/>
                  </a:cubicBezTo>
                  <a:cubicBezTo>
                    <a:pt x="7437" y="1460"/>
                    <a:pt x="7306" y="1440"/>
                    <a:pt x="7182" y="1399"/>
                  </a:cubicBezTo>
                  <a:cubicBezTo>
                    <a:pt x="7703" y="852"/>
                    <a:pt x="8364" y="459"/>
                    <a:pt x="9032" y="459"/>
                  </a:cubicBezTo>
                  <a:close/>
                  <a:moveTo>
                    <a:pt x="2918" y="3067"/>
                  </a:moveTo>
                  <a:cubicBezTo>
                    <a:pt x="3105" y="3317"/>
                    <a:pt x="3364" y="3549"/>
                    <a:pt x="3480" y="3629"/>
                  </a:cubicBezTo>
                  <a:cubicBezTo>
                    <a:pt x="3721" y="3772"/>
                    <a:pt x="3926" y="3817"/>
                    <a:pt x="4203" y="3843"/>
                  </a:cubicBezTo>
                  <a:lnTo>
                    <a:pt x="4310" y="3843"/>
                  </a:lnTo>
                  <a:cubicBezTo>
                    <a:pt x="3971" y="4459"/>
                    <a:pt x="4131" y="5039"/>
                    <a:pt x="4328" y="5690"/>
                  </a:cubicBezTo>
                  <a:cubicBezTo>
                    <a:pt x="4422" y="5990"/>
                    <a:pt x="4115" y="6318"/>
                    <a:pt x="3851" y="6318"/>
                  </a:cubicBezTo>
                  <a:cubicBezTo>
                    <a:pt x="3691" y="6318"/>
                    <a:pt x="3546" y="6197"/>
                    <a:pt x="3516" y="5877"/>
                  </a:cubicBezTo>
                  <a:cubicBezTo>
                    <a:pt x="3498" y="5690"/>
                    <a:pt x="3596" y="5440"/>
                    <a:pt x="3632" y="5262"/>
                  </a:cubicBezTo>
                  <a:cubicBezTo>
                    <a:pt x="3685" y="5012"/>
                    <a:pt x="3694" y="4798"/>
                    <a:pt x="3596" y="4566"/>
                  </a:cubicBezTo>
                  <a:cubicBezTo>
                    <a:pt x="3497" y="4346"/>
                    <a:pt x="3287" y="4277"/>
                    <a:pt x="3069" y="4277"/>
                  </a:cubicBezTo>
                  <a:cubicBezTo>
                    <a:pt x="2915" y="4277"/>
                    <a:pt x="2758" y="4311"/>
                    <a:pt x="2633" y="4352"/>
                  </a:cubicBezTo>
                  <a:cubicBezTo>
                    <a:pt x="2410" y="4423"/>
                    <a:pt x="2196" y="4548"/>
                    <a:pt x="1955" y="4566"/>
                  </a:cubicBezTo>
                  <a:cubicBezTo>
                    <a:pt x="1946" y="4567"/>
                    <a:pt x="1938" y="4567"/>
                    <a:pt x="1930" y="4567"/>
                  </a:cubicBezTo>
                  <a:cubicBezTo>
                    <a:pt x="1649" y="4567"/>
                    <a:pt x="1759" y="3974"/>
                    <a:pt x="1785" y="3852"/>
                  </a:cubicBezTo>
                  <a:cubicBezTo>
                    <a:pt x="1883" y="3344"/>
                    <a:pt x="2436" y="3085"/>
                    <a:pt x="2891" y="3076"/>
                  </a:cubicBezTo>
                  <a:lnTo>
                    <a:pt x="2918" y="3067"/>
                  </a:lnTo>
                  <a:close/>
                  <a:moveTo>
                    <a:pt x="17825" y="4834"/>
                  </a:moveTo>
                  <a:cubicBezTo>
                    <a:pt x="18432" y="5315"/>
                    <a:pt x="18396" y="5949"/>
                    <a:pt x="17923" y="6422"/>
                  </a:cubicBezTo>
                  <a:cubicBezTo>
                    <a:pt x="17888" y="6457"/>
                    <a:pt x="17843" y="6493"/>
                    <a:pt x="17798" y="6538"/>
                  </a:cubicBezTo>
                  <a:cubicBezTo>
                    <a:pt x="17790" y="6511"/>
                    <a:pt x="17781" y="6493"/>
                    <a:pt x="17772" y="6475"/>
                  </a:cubicBezTo>
                  <a:cubicBezTo>
                    <a:pt x="17602" y="6109"/>
                    <a:pt x="17013" y="5949"/>
                    <a:pt x="16657" y="5788"/>
                  </a:cubicBezTo>
                  <a:cubicBezTo>
                    <a:pt x="16484" y="5706"/>
                    <a:pt x="16106" y="5115"/>
                    <a:pt x="16343" y="5115"/>
                  </a:cubicBezTo>
                  <a:cubicBezTo>
                    <a:pt x="16362" y="5115"/>
                    <a:pt x="16387" y="5119"/>
                    <a:pt x="16416" y="5128"/>
                  </a:cubicBezTo>
                  <a:cubicBezTo>
                    <a:pt x="16621" y="5190"/>
                    <a:pt x="16799" y="5298"/>
                    <a:pt x="17013" y="5360"/>
                  </a:cubicBezTo>
                  <a:cubicBezTo>
                    <a:pt x="17066" y="5373"/>
                    <a:pt x="17116" y="5379"/>
                    <a:pt x="17164" y="5379"/>
                  </a:cubicBezTo>
                  <a:cubicBezTo>
                    <a:pt x="17418" y="5379"/>
                    <a:pt x="17611" y="5212"/>
                    <a:pt x="17754" y="4994"/>
                  </a:cubicBezTo>
                  <a:cubicBezTo>
                    <a:pt x="17781" y="4950"/>
                    <a:pt x="17807" y="4896"/>
                    <a:pt x="17825" y="4834"/>
                  </a:cubicBezTo>
                  <a:close/>
                  <a:moveTo>
                    <a:pt x="16541" y="3540"/>
                  </a:moveTo>
                  <a:lnTo>
                    <a:pt x="16541" y="3549"/>
                  </a:lnTo>
                  <a:cubicBezTo>
                    <a:pt x="17647" y="3574"/>
                    <a:pt x="17650" y="5008"/>
                    <a:pt x="17079" y="5008"/>
                  </a:cubicBezTo>
                  <a:cubicBezTo>
                    <a:pt x="17047" y="5008"/>
                    <a:pt x="17013" y="5004"/>
                    <a:pt x="16978" y="4994"/>
                  </a:cubicBezTo>
                  <a:cubicBezTo>
                    <a:pt x="16764" y="4941"/>
                    <a:pt x="16576" y="4780"/>
                    <a:pt x="16353" y="4762"/>
                  </a:cubicBezTo>
                  <a:cubicBezTo>
                    <a:pt x="16335" y="4761"/>
                    <a:pt x="16317" y="4760"/>
                    <a:pt x="16300" y="4760"/>
                  </a:cubicBezTo>
                  <a:cubicBezTo>
                    <a:pt x="15963" y="4760"/>
                    <a:pt x="15899" y="5089"/>
                    <a:pt x="15916" y="5387"/>
                  </a:cubicBezTo>
                  <a:cubicBezTo>
                    <a:pt x="15934" y="5779"/>
                    <a:pt x="16326" y="6020"/>
                    <a:pt x="16648" y="6154"/>
                  </a:cubicBezTo>
                  <a:cubicBezTo>
                    <a:pt x="16960" y="6279"/>
                    <a:pt x="17379" y="6350"/>
                    <a:pt x="17433" y="6654"/>
                  </a:cubicBezTo>
                  <a:cubicBezTo>
                    <a:pt x="17451" y="6752"/>
                    <a:pt x="17442" y="6868"/>
                    <a:pt x="17370" y="7019"/>
                  </a:cubicBezTo>
                  <a:cubicBezTo>
                    <a:pt x="17317" y="7153"/>
                    <a:pt x="16737" y="7519"/>
                    <a:pt x="16344" y="7590"/>
                  </a:cubicBezTo>
                  <a:cubicBezTo>
                    <a:pt x="16294" y="7600"/>
                    <a:pt x="16248" y="7605"/>
                    <a:pt x="16206" y="7605"/>
                  </a:cubicBezTo>
                  <a:cubicBezTo>
                    <a:pt x="16136" y="7605"/>
                    <a:pt x="16080" y="7591"/>
                    <a:pt x="16041" y="7563"/>
                  </a:cubicBezTo>
                  <a:cubicBezTo>
                    <a:pt x="16032" y="7305"/>
                    <a:pt x="15907" y="7037"/>
                    <a:pt x="15666" y="6796"/>
                  </a:cubicBezTo>
                  <a:cubicBezTo>
                    <a:pt x="15131" y="6270"/>
                    <a:pt x="15684" y="5324"/>
                    <a:pt x="15657" y="4655"/>
                  </a:cubicBezTo>
                  <a:cubicBezTo>
                    <a:pt x="15640" y="4432"/>
                    <a:pt x="15568" y="4218"/>
                    <a:pt x="15461" y="4022"/>
                  </a:cubicBezTo>
                  <a:cubicBezTo>
                    <a:pt x="15479" y="3996"/>
                    <a:pt x="15487" y="3970"/>
                    <a:pt x="15480" y="3927"/>
                  </a:cubicBezTo>
                  <a:lnTo>
                    <a:pt x="15480" y="3927"/>
                  </a:lnTo>
                  <a:cubicBezTo>
                    <a:pt x="15486" y="3953"/>
                    <a:pt x="15525" y="3966"/>
                    <a:pt x="15586" y="3966"/>
                  </a:cubicBezTo>
                  <a:cubicBezTo>
                    <a:pt x="15799" y="3966"/>
                    <a:pt x="16279" y="3809"/>
                    <a:pt x="16541" y="3540"/>
                  </a:cubicBezTo>
                  <a:close/>
                  <a:moveTo>
                    <a:pt x="3801" y="2139"/>
                  </a:moveTo>
                  <a:cubicBezTo>
                    <a:pt x="3828" y="2166"/>
                    <a:pt x="3864" y="2184"/>
                    <a:pt x="3917" y="2184"/>
                  </a:cubicBezTo>
                  <a:cubicBezTo>
                    <a:pt x="4783" y="2211"/>
                    <a:pt x="5443" y="2889"/>
                    <a:pt x="6290" y="3032"/>
                  </a:cubicBezTo>
                  <a:cubicBezTo>
                    <a:pt x="6745" y="3103"/>
                    <a:pt x="7075" y="3058"/>
                    <a:pt x="7334" y="3513"/>
                  </a:cubicBezTo>
                  <a:cubicBezTo>
                    <a:pt x="7548" y="3879"/>
                    <a:pt x="7611" y="4316"/>
                    <a:pt x="7789" y="4691"/>
                  </a:cubicBezTo>
                  <a:cubicBezTo>
                    <a:pt x="7887" y="4923"/>
                    <a:pt x="8155" y="5119"/>
                    <a:pt x="8431" y="5173"/>
                  </a:cubicBezTo>
                  <a:cubicBezTo>
                    <a:pt x="8614" y="5921"/>
                    <a:pt x="9183" y="6201"/>
                    <a:pt x="9820" y="6201"/>
                  </a:cubicBezTo>
                  <a:cubicBezTo>
                    <a:pt x="10117" y="6201"/>
                    <a:pt x="10429" y="6140"/>
                    <a:pt x="10724" y="6038"/>
                  </a:cubicBezTo>
                  <a:cubicBezTo>
                    <a:pt x="11732" y="5690"/>
                    <a:pt x="11688" y="5101"/>
                    <a:pt x="11125" y="4361"/>
                  </a:cubicBezTo>
                  <a:cubicBezTo>
                    <a:pt x="11573" y="4131"/>
                    <a:pt x="11971" y="3952"/>
                    <a:pt x="12393" y="3952"/>
                  </a:cubicBezTo>
                  <a:cubicBezTo>
                    <a:pt x="12659" y="3952"/>
                    <a:pt x="12935" y="4024"/>
                    <a:pt x="13240" y="4200"/>
                  </a:cubicBezTo>
                  <a:cubicBezTo>
                    <a:pt x="13597" y="4397"/>
                    <a:pt x="13909" y="4718"/>
                    <a:pt x="14052" y="5110"/>
                  </a:cubicBezTo>
                  <a:cubicBezTo>
                    <a:pt x="14307" y="5784"/>
                    <a:pt x="13537" y="6147"/>
                    <a:pt x="13001" y="6147"/>
                  </a:cubicBezTo>
                  <a:cubicBezTo>
                    <a:pt x="12976" y="6147"/>
                    <a:pt x="12951" y="6147"/>
                    <a:pt x="12928" y="6145"/>
                  </a:cubicBezTo>
                  <a:cubicBezTo>
                    <a:pt x="12697" y="6133"/>
                    <a:pt x="12399" y="6008"/>
                    <a:pt x="12131" y="6008"/>
                  </a:cubicBezTo>
                  <a:cubicBezTo>
                    <a:pt x="11995" y="6008"/>
                    <a:pt x="11867" y="6040"/>
                    <a:pt x="11759" y="6136"/>
                  </a:cubicBezTo>
                  <a:cubicBezTo>
                    <a:pt x="11456" y="6404"/>
                    <a:pt x="11464" y="6814"/>
                    <a:pt x="11277" y="7153"/>
                  </a:cubicBezTo>
                  <a:cubicBezTo>
                    <a:pt x="11179" y="7108"/>
                    <a:pt x="11090" y="7064"/>
                    <a:pt x="11018" y="7037"/>
                  </a:cubicBezTo>
                  <a:cubicBezTo>
                    <a:pt x="10600" y="6874"/>
                    <a:pt x="10208" y="6789"/>
                    <a:pt x="9816" y="6789"/>
                  </a:cubicBezTo>
                  <a:cubicBezTo>
                    <a:pt x="9456" y="6789"/>
                    <a:pt x="9097" y="6861"/>
                    <a:pt x="8717" y="7010"/>
                  </a:cubicBezTo>
                  <a:cubicBezTo>
                    <a:pt x="8262" y="7198"/>
                    <a:pt x="7816" y="7394"/>
                    <a:pt x="7352" y="7537"/>
                  </a:cubicBezTo>
                  <a:cubicBezTo>
                    <a:pt x="7138" y="7602"/>
                    <a:pt x="6928" y="7631"/>
                    <a:pt x="6717" y="7631"/>
                  </a:cubicBezTo>
                  <a:cubicBezTo>
                    <a:pt x="6584" y="7631"/>
                    <a:pt x="6451" y="7620"/>
                    <a:pt x="6317" y="7599"/>
                  </a:cubicBezTo>
                  <a:cubicBezTo>
                    <a:pt x="5826" y="7519"/>
                    <a:pt x="5371" y="6716"/>
                    <a:pt x="6148" y="6502"/>
                  </a:cubicBezTo>
                  <a:lnTo>
                    <a:pt x="6148" y="6502"/>
                  </a:lnTo>
                  <a:cubicBezTo>
                    <a:pt x="6259" y="6725"/>
                    <a:pt x="6414" y="6898"/>
                    <a:pt x="6659" y="6898"/>
                  </a:cubicBezTo>
                  <a:cubicBezTo>
                    <a:pt x="6708" y="6898"/>
                    <a:pt x="6760" y="6891"/>
                    <a:pt x="6817" y="6877"/>
                  </a:cubicBezTo>
                  <a:cubicBezTo>
                    <a:pt x="7379" y="6743"/>
                    <a:pt x="7441" y="5717"/>
                    <a:pt x="7334" y="5306"/>
                  </a:cubicBezTo>
                  <a:cubicBezTo>
                    <a:pt x="7147" y="4539"/>
                    <a:pt x="6424" y="3942"/>
                    <a:pt x="5746" y="3611"/>
                  </a:cubicBezTo>
                  <a:cubicBezTo>
                    <a:pt x="5504" y="3493"/>
                    <a:pt x="5266" y="3457"/>
                    <a:pt x="5023" y="3457"/>
                  </a:cubicBezTo>
                  <a:cubicBezTo>
                    <a:pt x="4827" y="3457"/>
                    <a:pt x="4629" y="3480"/>
                    <a:pt x="4426" y="3504"/>
                  </a:cubicBezTo>
                  <a:cubicBezTo>
                    <a:pt x="4408" y="3506"/>
                    <a:pt x="4389" y="3507"/>
                    <a:pt x="4370" y="3507"/>
                  </a:cubicBezTo>
                  <a:cubicBezTo>
                    <a:pt x="3683" y="3507"/>
                    <a:pt x="2404" y="2296"/>
                    <a:pt x="3783" y="2139"/>
                  </a:cubicBezTo>
                  <a:close/>
                  <a:moveTo>
                    <a:pt x="14171" y="3528"/>
                  </a:moveTo>
                  <a:cubicBezTo>
                    <a:pt x="14947" y="3528"/>
                    <a:pt x="15537" y="4648"/>
                    <a:pt x="15185" y="5583"/>
                  </a:cubicBezTo>
                  <a:cubicBezTo>
                    <a:pt x="14988" y="6100"/>
                    <a:pt x="14944" y="6475"/>
                    <a:pt x="15301" y="6912"/>
                  </a:cubicBezTo>
                  <a:cubicBezTo>
                    <a:pt x="15604" y="7287"/>
                    <a:pt x="15800" y="7581"/>
                    <a:pt x="15524" y="7911"/>
                  </a:cubicBezTo>
                  <a:cubicBezTo>
                    <a:pt x="15470" y="7983"/>
                    <a:pt x="15390" y="8054"/>
                    <a:pt x="15292" y="8125"/>
                  </a:cubicBezTo>
                  <a:cubicBezTo>
                    <a:pt x="15088" y="8275"/>
                    <a:pt x="14883" y="8332"/>
                    <a:pt x="14676" y="8332"/>
                  </a:cubicBezTo>
                  <a:cubicBezTo>
                    <a:pt x="14438" y="8332"/>
                    <a:pt x="14197" y="8257"/>
                    <a:pt x="13953" y="8161"/>
                  </a:cubicBezTo>
                  <a:cubicBezTo>
                    <a:pt x="13656" y="8042"/>
                    <a:pt x="13406" y="7967"/>
                    <a:pt x="13151" y="7967"/>
                  </a:cubicBezTo>
                  <a:cubicBezTo>
                    <a:pt x="13024" y="7967"/>
                    <a:pt x="12895" y="7986"/>
                    <a:pt x="12758" y="8027"/>
                  </a:cubicBezTo>
                  <a:cubicBezTo>
                    <a:pt x="12696" y="8045"/>
                    <a:pt x="12624" y="8063"/>
                    <a:pt x="12562" y="8099"/>
                  </a:cubicBezTo>
                  <a:cubicBezTo>
                    <a:pt x="12357" y="7769"/>
                    <a:pt x="11955" y="7501"/>
                    <a:pt x="11580" y="7296"/>
                  </a:cubicBezTo>
                  <a:cubicBezTo>
                    <a:pt x="11688" y="7100"/>
                    <a:pt x="11741" y="6885"/>
                    <a:pt x="11812" y="6671"/>
                  </a:cubicBezTo>
                  <a:cubicBezTo>
                    <a:pt x="11875" y="6460"/>
                    <a:pt x="12085" y="6402"/>
                    <a:pt x="12334" y="6402"/>
                  </a:cubicBezTo>
                  <a:cubicBezTo>
                    <a:pt x="12645" y="6402"/>
                    <a:pt x="13018" y="6493"/>
                    <a:pt x="13241" y="6493"/>
                  </a:cubicBezTo>
                  <a:cubicBezTo>
                    <a:pt x="13246" y="6493"/>
                    <a:pt x="13252" y="6493"/>
                    <a:pt x="13258" y="6493"/>
                  </a:cubicBezTo>
                  <a:cubicBezTo>
                    <a:pt x="13936" y="6466"/>
                    <a:pt x="14435" y="5860"/>
                    <a:pt x="14417" y="5217"/>
                  </a:cubicBezTo>
                  <a:cubicBezTo>
                    <a:pt x="14408" y="4655"/>
                    <a:pt x="13882" y="4191"/>
                    <a:pt x="13400" y="3906"/>
                  </a:cubicBezTo>
                  <a:cubicBezTo>
                    <a:pt x="13660" y="3640"/>
                    <a:pt x="13925" y="3528"/>
                    <a:pt x="14171" y="3528"/>
                  </a:cubicBezTo>
                  <a:close/>
                  <a:moveTo>
                    <a:pt x="9871" y="7169"/>
                  </a:moveTo>
                  <a:cubicBezTo>
                    <a:pt x="10198" y="7169"/>
                    <a:pt x="10538" y="7230"/>
                    <a:pt x="10929" y="7367"/>
                  </a:cubicBezTo>
                  <a:cubicBezTo>
                    <a:pt x="11286" y="7492"/>
                    <a:pt x="11634" y="7635"/>
                    <a:pt x="11937" y="7876"/>
                  </a:cubicBezTo>
                  <a:cubicBezTo>
                    <a:pt x="12241" y="8125"/>
                    <a:pt x="12285" y="8438"/>
                    <a:pt x="12053" y="8812"/>
                  </a:cubicBezTo>
                  <a:cubicBezTo>
                    <a:pt x="11919" y="8803"/>
                    <a:pt x="11777" y="8777"/>
                    <a:pt x="11652" y="8741"/>
                  </a:cubicBezTo>
                  <a:cubicBezTo>
                    <a:pt x="11134" y="8598"/>
                    <a:pt x="10715" y="8241"/>
                    <a:pt x="10162" y="8215"/>
                  </a:cubicBezTo>
                  <a:cubicBezTo>
                    <a:pt x="10102" y="8211"/>
                    <a:pt x="10044" y="8209"/>
                    <a:pt x="9989" y="8209"/>
                  </a:cubicBezTo>
                  <a:cubicBezTo>
                    <a:pt x="9755" y="8209"/>
                    <a:pt x="9552" y="8241"/>
                    <a:pt x="9315" y="8313"/>
                  </a:cubicBezTo>
                  <a:cubicBezTo>
                    <a:pt x="9216" y="8357"/>
                    <a:pt x="9109" y="8402"/>
                    <a:pt x="9020" y="8456"/>
                  </a:cubicBezTo>
                  <a:cubicBezTo>
                    <a:pt x="8881" y="8527"/>
                    <a:pt x="8704" y="8567"/>
                    <a:pt x="8533" y="8567"/>
                  </a:cubicBezTo>
                  <a:cubicBezTo>
                    <a:pt x="8126" y="8567"/>
                    <a:pt x="7754" y="8338"/>
                    <a:pt x="8012" y="7760"/>
                  </a:cubicBezTo>
                  <a:cubicBezTo>
                    <a:pt x="8030" y="7724"/>
                    <a:pt x="8030" y="7688"/>
                    <a:pt x="8030" y="7662"/>
                  </a:cubicBezTo>
                  <a:cubicBezTo>
                    <a:pt x="8110" y="7635"/>
                    <a:pt x="8190" y="7599"/>
                    <a:pt x="8271" y="7572"/>
                  </a:cubicBezTo>
                  <a:cubicBezTo>
                    <a:pt x="8864" y="7325"/>
                    <a:pt x="9349" y="7169"/>
                    <a:pt x="9871" y="7169"/>
                  </a:cubicBezTo>
                  <a:close/>
                  <a:moveTo>
                    <a:pt x="1276" y="4494"/>
                  </a:moveTo>
                  <a:cubicBezTo>
                    <a:pt x="1332" y="4494"/>
                    <a:pt x="1391" y="4500"/>
                    <a:pt x="1455" y="4512"/>
                  </a:cubicBezTo>
                  <a:lnTo>
                    <a:pt x="1464" y="4530"/>
                  </a:lnTo>
                  <a:cubicBezTo>
                    <a:pt x="1533" y="4816"/>
                    <a:pt x="1691" y="4908"/>
                    <a:pt x="1889" y="4908"/>
                  </a:cubicBezTo>
                  <a:cubicBezTo>
                    <a:pt x="2241" y="4908"/>
                    <a:pt x="2720" y="4617"/>
                    <a:pt x="3048" y="4617"/>
                  </a:cubicBezTo>
                  <a:cubicBezTo>
                    <a:pt x="3105" y="4617"/>
                    <a:pt x="3157" y="4626"/>
                    <a:pt x="3204" y="4646"/>
                  </a:cubicBezTo>
                  <a:cubicBezTo>
                    <a:pt x="3498" y="4771"/>
                    <a:pt x="3132" y="5868"/>
                    <a:pt x="3248" y="6199"/>
                  </a:cubicBezTo>
                  <a:cubicBezTo>
                    <a:pt x="3275" y="6297"/>
                    <a:pt x="3328" y="6395"/>
                    <a:pt x="3409" y="6484"/>
                  </a:cubicBezTo>
                  <a:cubicBezTo>
                    <a:pt x="3097" y="6761"/>
                    <a:pt x="2927" y="7189"/>
                    <a:pt x="3168" y="7590"/>
                  </a:cubicBezTo>
                  <a:cubicBezTo>
                    <a:pt x="3471" y="8081"/>
                    <a:pt x="3837" y="8152"/>
                    <a:pt x="4390" y="8197"/>
                  </a:cubicBezTo>
                  <a:cubicBezTo>
                    <a:pt x="5345" y="8277"/>
                    <a:pt x="5612" y="9267"/>
                    <a:pt x="4809" y="9820"/>
                  </a:cubicBezTo>
                  <a:cubicBezTo>
                    <a:pt x="4693" y="9898"/>
                    <a:pt x="4010" y="10191"/>
                    <a:pt x="3563" y="10191"/>
                  </a:cubicBezTo>
                  <a:cubicBezTo>
                    <a:pt x="3288" y="10191"/>
                    <a:pt x="3103" y="10080"/>
                    <a:pt x="3195" y="9740"/>
                  </a:cubicBezTo>
                  <a:cubicBezTo>
                    <a:pt x="3248" y="9535"/>
                    <a:pt x="3694" y="9027"/>
                    <a:pt x="3418" y="8803"/>
                  </a:cubicBezTo>
                  <a:cubicBezTo>
                    <a:pt x="3284" y="8685"/>
                    <a:pt x="3133" y="8647"/>
                    <a:pt x="2973" y="8647"/>
                  </a:cubicBezTo>
                  <a:cubicBezTo>
                    <a:pt x="2692" y="8647"/>
                    <a:pt x="2380" y="8762"/>
                    <a:pt x="2078" y="8762"/>
                  </a:cubicBezTo>
                  <a:cubicBezTo>
                    <a:pt x="1929" y="8762"/>
                    <a:pt x="1782" y="8735"/>
                    <a:pt x="1642" y="8652"/>
                  </a:cubicBezTo>
                  <a:cubicBezTo>
                    <a:pt x="1227" y="8406"/>
                    <a:pt x="2035" y="8249"/>
                    <a:pt x="2094" y="8249"/>
                  </a:cubicBezTo>
                  <a:cubicBezTo>
                    <a:pt x="2098" y="8249"/>
                    <a:pt x="2099" y="8249"/>
                    <a:pt x="2097" y="8250"/>
                  </a:cubicBezTo>
                  <a:cubicBezTo>
                    <a:pt x="2222" y="8170"/>
                    <a:pt x="2347" y="8081"/>
                    <a:pt x="2356" y="7920"/>
                  </a:cubicBezTo>
                  <a:cubicBezTo>
                    <a:pt x="2365" y="7537"/>
                    <a:pt x="2142" y="6743"/>
                    <a:pt x="1839" y="6493"/>
                  </a:cubicBezTo>
                  <a:cubicBezTo>
                    <a:pt x="1642" y="6315"/>
                    <a:pt x="1428" y="6216"/>
                    <a:pt x="1187" y="6100"/>
                  </a:cubicBezTo>
                  <a:cubicBezTo>
                    <a:pt x="535" y="5791"/>
                    <a:pt x="447" y="4494"/>
                    <a:pt x="1276" y="4494"/>
                  </a:cubicBezTo>
                  <a:close/>
                  <a:moveTo>
                    <a:pt x="4854" y="3861"/>
                  </a:moveTo>
                  <a:cubicBezTo>
                    <a:pt x="5289" y="3861"/>
                    <a:pt x="5672" y="3882"/>
                    <a:pt x="6139" y="4254"/>
                  </a:cubicBezTo>
                  <a:cubicBezTo>
                    <a:pt x="6647" y="4664"/>
                    <a:pt x="7022" y="5092"/>
                    <a:pt x="7031" y="5779"/>
                  </a:cubicBezTo>
                  <a:cubicBezTo>
                    <a:pt x="7035" y="6067"/>
                    <a:pt x="6890" y="6193"/>
                    <a:pt x="6726" y="6193"/>
                  </a:cubicBezTo>
                  <a:cubicBezTo>
                    <a:pt x="6555" y="6193"/>
                    <a:pt x="6363" y="6056"/>
                    <a:pt x="6299" y="5824"/>
                  </a:cubicBezTo>
                  <a:cubicBezTo>
                    <a:pt x="6246" y="5610"/>
                    <a:pt x="6192" y="5529"/>
                    <a:pt x="6103" y="5333"/>
                  </a:cubicBezTo>
                  <a:cubicBezTo>
                    <a:pt x="6072" y="5272"/>
                    <a:pt x="6022" y="5246"/>
                    <a:pt x="5971" y="5246"/>
                  </a:cubicBezTo>
                  <a:cubicBezTo>
                    <a:pt x="5859" y="5246"/>
                    <a:pt x="5741" y="5368"/>
                    <a:pt x="5809" y="5503"/>
                  </a:cubicBezTo>
                  <a:cubicBezTo>
                    <a:pt x="5889" y="5672"/>
                    <a:pt x="5951" y="5931"/>
                    <a:pt x="6032" y="6181"/>
                  </a:cubicBezTo>
                  <a:cubicBezTo>
                    <a:pt x="5532" y="6368"/>
                    <a:pt x="5157" y="7037"/>
                    <a:pt x="5550" y="7510"/>
                  </a:cubicBezTo>
                  <a:cubicBezTo>
                    <a:pt x="5837" y="7856"/>
                    <a:pt x="6227" y="7977"/>
                    <a:pt x="6643" y="7977"/>
                  </a:cubicBezTo>
                  <a:cubicBezTo>
                    <a:pt x="6978" y="7977"/>
                    <a:pt x="7329" y="7899"/>
                    <a:pt x="7655" y="7795"/>
                  </a:cubicBezTo>
                  <a:lnTo>
                    <a:pt x="7655" y="7795"/>
                  </a:lnTo>
                  <a:cubicBezTo>
                    <a:pt x="7528" y="8390"/>
                    <a:pt x="7945" y="9001"/>
                    <a:pt x="8520" y="9001"/>
                  </a:cubicBezTo>
                  <a:cubicBezTo>
                    <a:pt x="8669" y="9001"/>
                    <a:pt x="8829" y="8960"/>
                    <a:pt x="8993" y="8866"/>
                  </a:cubicBezTo>
                  <a:cubicBezTo>
                    <a:pt x="9270" y="8705"/>
                    <a:pt x="9520" y="8625"/>
                    <a:pt x="9752" y="8598"/>
                  </a:cubicBezTo>
                  <a:cubicBezTo>
                    <a:pt x="9805" y="8598"/>
                    <a:pt x="9859" y="8589"/>
                    <a:pt x="9912" y="8589"/>
                  </a:cubicBezTo>
                  <a:lnTo>
                    <a:pt x="9912" y="8607"/>
                  </a:lnTo>
                  <a:cubicBezTo>
                    <a:pt x="9930" y="8928"/>
                    <a:pt x="9841" y="9098"/>
                    <a:pt x="9966" y="9410"/>
                  </a:cubicBezTo>
                  <a:cubicBezTo>
                    <a:pt x="10216" y="10017"/>
                    <a:pt x="9957" y="10400"/>
                    <a:pt x="9439" y="10713"/>
                  </a:cubicBezTo>
                  <a:cubicBezTo>
                    <a:pt x="9289" y="10804"/>
                    <a:pt x="9139" y="10839"/>
                    <a:pt x="8989" y="10839"/>
                  </a:cubicBezTo>
                  <a:cubicBezTo>
                    <a:pt x="8568" y="10839"/>
                    <a:pt x="8145" y="10561"/>
                    <a:pt x="7718" y="10463"/>
                  </a:cubicBezTo>
                  <a:cubicBezTo>
                    <a:pt x="7718" y="10454"/>
                    <a:pt x="7727" y="10445"/>
                    <a:pt x="7727" y="10445"/>
                  </a:cubicBezTo>
                  <a:cubicBezTo>
                    <a:pt x="7807" y="10258"/>
                    <a:pt x="7816" y="10052"/>
                    <a:pt x="7718" y="9829"/>
                  </a:cubicBezTo>
                  <a:cubicBezTo>
                    <a:pt x="7334" y="8982"/>
                    <a:pt x="6478" y="8991"/>
                    <a:pt x="5693" y="8830"/>
                  </a:cubicBezTo>
                  <a:cubicBezTo>
                    <a:pt x="5684" y="8732"/>
                    <a:pt x="5675" y="8634"/>
                    <a:pt x="5657" y="8536"/>
                  </a:cubicBezTo>
                  <a:cubicBezTo>
                    <a:pt x="5612" y="8322"/>
                    <a:pt x="5398" y="8125"/>
                    <a:pt x="5211" y="8045"/>
                  </a:cubicBezTo>
                  <a:cubicBezTo>
                    <a:pt x="5006" y="7965"/>
                    <a:pt x="4809" y="7911"/>
                    <a:pt x="4595" y="7885"/>
                  </a:cubicBezTo>
                  <a:cubicBezTo>
                    <a:pt x="4461" y="7867"/>
                    <a:pt x="4337" y="7849"/>
                    <a:pt x="4203" y="7840"/>
                  </a:cubicBezTo>
                  <a:cubicBezTo>
                    <a:pt x="4185" y="7841"/>
                    <a:pt x="4167" y="7841"/>
                    <a:pt x="4150" y="7841"/>
                  </a:cubicBezTo>
                  <a:cubicBezTo>
                    <a:pt x="3648" y="7841"/>
                    <a:pt x="3496" y="7467"/>
                    <a:pt x="3685" y="6734"/>
                  </a:cubicBezTo>
                  <a:lnTo>
                    <a:pt x="3685" y="6734"/>
                  </a:lnTo>
                  <a:cubicBezTo>
                    <a:pt x="3792" y="6814"/>
                    <a:pt x="3908" y="6859"/>
                    <a:pt x="4024" y="6859"/>
                  </a:cubicBezTo>
                  <a:cubicBezTo>
                    <a:pt x="4032" y="6859"/>
                    <a:pt x="4040" y="6859"/>
                    <a:pt x="4047" y="6859"/>
                  </a:cubicBezTo>
                  <a:cubicBezTo>
                    <a:pt x="4435" y="6859"/>
                    <a:pt x="4668" y="6637"/>
                    <a:pt x="4747" y="6261"/>
                  </a:cubicBezTo>
                  <a:cubicBezTo>
                    <a:pt x="4916" y="5414"/>
                    <a:pt x="4096" y="4798"/>
                    <a:pt x="4658" y="3933"/>
                  </a:cubicBezTo>
                  <a:cubicBezTo>
                    <a:pt x="4667" y="3906"/>
                    <a:pt x="4676" y="3879"/>
                    <a:pt x="4684" y="3861"/>
                  </a:cubicBezTo>
                  <a:cubicBezTo>
                    <a:pt x="4742" y="3861"/>
                    <a:pt x="4798" y="3861"/>
                    <a:pt x="4854" y="3861"/>
                  </a:cubicBezTo>
                  <a:close/>
                  <a:moveTo>
                    <a:pt x="18352" y="6439"/>
                  </a:moveTo>
                  <a:lnTo>
                    <a:pt x="18352" y="6439"/>
                  </a:lnTo>
                  <a:cubicBezTo>
                    <a:pt x="19431" y="7198"/>
                    <a:pt x="17656" y="8402"/>
                    <a:pt x="17031" y="8652"/>
                  </a:cubicBezTo>
                  <a:cubicBezTo>
                    <a:pt x="16434" y="8902"/>
                    <a:pt x="15756" y="8866"/>
                    <a:pt x="15185" y="9178"/>
                  </a:cubicBezTo>
                  <a:cubicBezTo>
                    <a:pt x="15033" y="9267"/>
                    <a:pt x="14935" y="9446"/>
                    <a:pt x="14837" y="9589"/>
                  </a:cubicBezTo>
                  <a:cubicBezTo>
                    <a:pt x="14489" y="10124"/>
                    <a:pt x="14400" y="10445"/>
                    <a:pt x="13748" y="10641"/>
                  </a:cubicBezTo>
                  <a:cubicBezTo>
                    <a:pt x="13088" y="10837"/>
                    <a:pt x="12481" y="10668"/>
                    <a:pt x="11857" y="10918"/>
                  </a:cubicBezTo>
                  <a:cubicBezTo>
                    <a:pt x="11875" y="10748"/>
                    <a:pt x="11937" y="10614"/>
                    <a:pt x="12223" y="10561"/>
                  </a:cubicBezTo>
                  <a:cubicBezTo>
                    <a:pt x="12526" y="10516"/>
                    <a:pt x="12749" y="10409"/>
                    <a:pt x="12945" y="10168"/>
                  </a:cubicBezTo>
                  <a:cubicBezTo>
                    <a:pt x="13249" y="9785"/>
                    <a:pt x="12803" y="9276"/>
                    <a:pt x="12553" y="8955"/>
                  </a:cubicBezTo>
                  <a:cubicBezTo>
                    <a:pt x="12678" y="8768"/>
                    <a:pt x="12713" y="8580"/>
                    <a:pt x="12687" y="8411"/>
                  </a:cubicBezTo>
                  <a:cubicBezTo>
                    <a:pt x="12850" y="8334"/>
                    <a:pt x="13003" y="8303"/>
                    <a:pt x="13151" y="8303"/>
                  </a:cubicBezTo>
                  <a:cubicBezTo>
                    <a:pt x="13582" y="8303"/>
                    <a:pt x="13963" y="8563"/>
                    <a:pt x="14408" y="8670"/>
                  </a:cubicBezTo>
                  <a:cubicBezTo>
                    <a:pt x="14482" y="8687"/>
                    <a:pt x="14555" y="8695"/>
                    <a:pt x="14628" y="8695"/>
                  </a:cubicBezTo>
                  <a:cubicBezTo>
                    <a:pt x="14925" y="8695"/>
                    <a:pt x="15212" y="8563"/>
                    <a:pt x="15470" y="8420"/>
                  </a:cubicBezTo>
                  <a:cubicBezTo>
                    <a:pt x="15729" y="8268"/>
                    <a:pt x="15898" y="8081"/>
                    <a:pt x="15979" y="7885"/>
                  </a:cubicBezTo>
                  <a:cubicBezTo>
                    <a:pt x="16025" y="7894"/>
                    <a:pt x="16074" y="7898"/>
                    <a:pt x="16126" y="7898"/>
                  </a:cubicBezTo>
                  <a:cubicBezTo>
                    <a:pt x="16314" y="7898"/>
                    <a:pt x="16527" y="7847"/>
                    <a:pt x="16674" y="7840"/>
                  </a:cubicBezTo>
                  <a:cubicBezTo>
                    <a:pt x="17156" y="7813"/>
                    <a:pt x="17575" y="7403"/>
                    <a:pt x="17754" y="6993"/>
                  </a:cubicBezTo>
                  <a:lnTo>
                    <a:pt x="17763" y="6975"/>
                  </a:lnTo>
                  <a:lnTo>
                    <a:pt x="17781" y="6966"/>
                  </a:lnTo>
                  <a:cubicBezTo>
                    <a:pt x="18021" y="6814"/>
                    <a:pt x="18209" y="6636"/>
                    <a:pt x="18352" y="6439"/>
                  </a:cubicBezTo>
                  <a:close/>
                  <a:moveTo>
                    <a:pt x="10251" y="8625"/>
                  </a:moveTo>
                  <a:cubicBezTo>
                    <a:pt x="10715" y="8705"/>
                    <a:pt x="11161" y="8955"/>
                    <a:pt x="11714" y="9107"/>
                  </a:cubicBezTo>
                  <a:cubicBezTo>
                    <a:pt x="11817" y="9137"/>
                    <a:pt x="11948" y="9159"/>
                    <a:pt x="12078" y="9159"/>
                  </a:cubicBezTo>
                  <a:cubicBezTo>
                    <a:pt x="12139" y="9159"/>
                    <a:pt x="12201" y="9154"/>
                    <a:pt x="12258" y="9142"/>
                  </a:cubicBezTo>
                  <a:lnTo>
                    <a:pt x="12258" y="9142"/>
                  </a:lnTo>
                  <a:cubicBezTo>
                    <a:pt x="12544" y="9553"/>
                    <a:pt x="12874" y="10097"/>
                    <a:pt x="12134" y="10240"/>
                  </a:cubicBezTo>
                  <a:cubicBezTo>
                    <a:pt x="11955" y="10267"/>
                    <a:pt x="11670" y="10302"/>
                    <a:pt x="11580" y="10498"/>
                  </a:cubicBezTo>
                  <a:cubicBezTo>
                    <a:pt x="11402" y="10864"/>
                    <a:pt x="11500" y="11159"/>
                    <a:pt x="11161" y="11489"/>
                  </a:cubicBezTo>
                  <a:cubicBezTo>
                    <a:pt x="10884" y="11752"/>
                    <a:pt x="10607" y="11865"/>
                    <a:pt x="10345" y="11865"/>
                  </a:cubicBezTo>
                  <a:cubicBezTo>
                    <a:pt x="9924" y="11865"/>
                    <a:pt x="9542" y="11573"/>
                    <a:pt x="9261" y="11150"/>
                  </a:cubicBezTo>
                  <a:cubicBezTo>
                    <a:pt x="9475" y="11087"/>
                    <a:pt x="9680" y="10971"/>
                    <a:pt x="9868" y="10837"/>
                  </a:cubicBezTo>
                  <a:cubicBezTo>
                    <a:pt x="10153" y="10632"/>
                    <a:pt x="10349" y="10338"/>
                    <a:pt x="10447" y="9999"/>
                  </a:cubicBezTo>
                  <a:cubicBezTo>
                    <a:pt x="10492" y="9803"/>
                    <a:pt x="10430" y="9642"/>
                    <a:pt x="10358" y="9464"/>
                  </a:cubicBezTo>
                  <a:cubicBezTo>
                    <a:pt x="10242" y="9160"/>
                    <a:pt x="10269" y="8928"/>
                    <a:pt x="10251" y="8625"/>
                  </a:cubicBezTo>
                  <a:close/>
                  <a:moveTo>
                    <a:pt x="5657" y="9169"/>
                  </a:moveTo>
                  <a:cubicBezTo>
                    <a:pt x="6281" y="9285"/>
                    <a:pt x="6942" y="9258"/>
                    <a:pt x="7352" y="9838"/>
                  </a:cubicBezTo>
                  <a:cubicBezTo>
                    <a:pt x="7521" y="10088"/>
                    <a:pt x="7539" y="10275"/>
                    <a:pt x="7459" y="10418"/>
                  </a:cubicBezTo>
                  <a:cubicBezTo>
                    <a:pt x="7300" y="10715"/>
                    <a:pt x="6743" y="10818"/>
                    <a:pt x="6404" y="10818"/>
                  </a:cubicBezTo>
                  <a:cubicBezTo>
                    <a:pt x="6325" y="10818"/>
                    <a:pt x="6257" y="10812"/>
                    <a:pt x="6210" y="10802"/>
                  </a:cubicBezTo>
                  <a:cubicBezTo>
                    <a:pt x="6183" y="10802"/>
                    <a:pt x="6165" y="10793"/>
                    <a:pt x="6139" y="10784"/>
                  </a:cubicBezTo>
                  <a:cubicBezTo>
                    <a:pt x="5960" y="10739"/>
                    <a:pt x="5782" y="10668"/>
                    <a:pt x="5594" y="10668"/>
                  </a:cubicBezTo>
                  <a:cubicBezTo>
                    <a:pt x="5023" y="10677"/>
                    <a:pt x="4738" y="11096"/>
                    <a:pt x="4426" y="11453"/>
                  </a:cubicBezTo>
                  <a:cubicBezTo>
                    <a:pt x="4209" y="11707"/>
                    <a:pt x="3975" y="11923"/>
                    <a:pt x="3609" y="11923"/>
                  </a:cubicBezTo>
                  <a:cubicBezTo>
                    <a:pt x="3449" y="11923"/>
                    <a:pt x="3263" y="11881"/>
                    <a:pt x="3043" y="11783"/>
                  </a:cubicBezTo>
                  <a:cubicBezTo>
                    <a:pt x="3025" y="11774"/>
                    <a:pt x="3016" y="11765"/>
                    <a:pt x="2998" y="11765"/>
                  </a:cubicBezTo>
                  <a:cubicBezTo>
                    <a:pt x="3221" y="11382"/>
                    <a:pt x="3400" y="10962"/>
                    <a:pt x="3525" y="10561"/>
                  </a:cubicBezTo>
                  <a:cubicBezTo>
                    <a:pt x="3525" y="10552"/>
                    <a:pt x="3525" y="10543"/>
                    <a:pt x="3525" y="10525"/>
                  </a:cubicBezTo>
                  <a:cubicBezTo>
                    <a:pt x="3576" y="10531"/>
                    <a:pt x="3627" y="10534"/>
                    <a:pt x="3679" y="10534"/>
                  </a:cubicBezTo>
                  <a:cubicBezTo>
                    <a:pt x="4018" y="10534"/>
                    <a:pt x="4373" y="10415"/>
                    <a:pt x="4667" y="10275"/>
                  </a:cubicBezTo>
                  <a:cubicBezTo>
                    <a:pt x="5193" y="10017"/>
                    <a:pt x="5559" y="9660"/>
                    <a:pt x="5657" y="9169"/>
                  </a:cubicBezTo>
                  <a:close/>
                  <a:moveTo>
                    <a:pt x="7521" y="10757"/>
                  </a:moveTo>
                  <a:cubicBezTo>
                    <a:pt x="7539" y="10766"/>
                    <a:pt x="7548" y="10775"/>
                    <a:pt x="7575" y="10775"/>
                  </a:cubicBezTo>
                  <a:cubicBezTo>
                    <a:pt x="7994" y="10829"/>
                    <a:pt x="8351" y="11087"/>
                    <a:pt x="8770" y="11176"/>
                  </a:cubicBezTo>
                  <a:cubicBezTo>
                    <a:pt x="8806" y="11185"/>
                    <a:pt x="8851" y="11185"/>
                    <a:pt x="8895" y="11194"/>
                  </a:cubicBezTo>
                  <a:cubicBezTo>
                    <a:pt x="8895" y="11212"/>
                    <a:pt x="8904" y="11230"/>
                    <a:pt x="8913" y="11248"/>
                  </a:cubicBezTo>
                  <a:cubicBezTo>
                    <a:pt x="9047" y="11462"/>
                    <a:pt x="9190" y="11676"/>
                    <a:pt x="9359" y="11846"/>
                  </a:cubicBezTo>
                  <a:cubicBezTo>
                    <a:pt x="9243" y="11899"/>
                    <a:pt x="9145" y="11970"/>
                    <a:pt x="9065" y="12051"/>
                  </a:cubicBezTo>
                  <a:cubicBezTo>
                    <a:pt x="8616" y="11807"/>
                    <a:pt x="8300" y="11403"/>
                    <a:pt x="7784" y="11403"/>
                  </a:cubicBezTo>
                  <a:cubicBezTo>
                    <a:pt x="7715" y="11403"/>
                    <a:pt x="7643" y="11410"/>
                    <a:pt x="7566" y="11426"/>
                  </a:cubicBezTo>
                  <a:cubicBezTo>
                    <a:pt x="7000" y="11541"/>
                    <a:pt x="6366" y="11744"/>
                    <a:pt x="5758" y="11744"/>
                  </a:cubicBezTo>
                  <a:cubicBezTo>
                    <a:pt x="5465" y="11744"/>
                    <a:pt x="5178" y="11697"/>
                    <a:pt x="4908" y="11569"/>
                  </a:cubicBezTo>
                  <a:cubicBezTo>
                    <a:pt x="4934" y="11542"/>
                    <a:pt x="4961" y="11515"/>
                    <a:pt x="4988" y="11489"/>
                  </a:cubicBezTo>
                  <a:cubicBezTo>
                    <a:pt x="5231" y="11254"/>
                    <a:pt x="5475" y="11087"/>
                    <a:pt x="5809" y="11087"/>
                  </a:cubicBezTo>
                  <a:cubicBezTo>
                    <a:pt x="5818" y="11087"/>
                    <a:pt x="5827" y="11087"/>
                    <a:pt x="5835" y="11087"/>
                  </a:cubicBezTo>
                  <a:cubicBezTo>
                    <a:pt x="5925" y="11087"/>
                    <a:pt x="6014" y="11105"/>
                    <a:pt x="6121" y="11132"/>
                  </a:cubicBezTo>
                  <a:cubicBezTo>
                    <a:pt x="6269" y="11171"/>
                    <a:pt x="6429" y="11198"/>
                    <a:pt x="6586" y="11198"/>
                  </a:cubicBezTo>
                  <a:cubicBezTo>
                    <a:pt x="6750" y="11198"/>
                    <a:pt x="6912" y="11169"/>
                    <a:pt x="7057" y="11096"/>
                  </a:cubicBezTo>
                  <a:cubicBezTo>
                    <a:pt x="7227" y="11007"/>
                    <a:pt x="7388" y="10900"/>
                    <a:pt x="7521" y="10757"/>
                  </a:cubicBezTo>
                  <a:close/>
                  <a:moveTo>
                    <a:pt x="7727" y="11756"/>
                  </a:moveTo>
                  <a:cubicBezTo>
                    <a:pt x="7718" y="11774"/>
                    <a:pt x="7709" y="11792"/>
                    <a:pt x="7709" y="11819"/>
                  </a:cubicBezTo>
                  <a:cubicBezTo>
                    <a:pt x="7512" y="11988"/>
                    <a:pt x="7388" y="12202"/>
                    <a:pt x="7307" y="12434"/>
                  </a:cubicBezTo>
                  <a:cubicBezTo>
                    <a:pt x="6513" y="12453"/>
                    <a:pt x="5713" y="12585"/>
                    <a:pt x="4935" y="12585"/>
                  </a:cubicBezTo>
                  <a:cubicBezTo>
                    <a:pt x="4246" y="12585"/>
                    <a:pt x="3573" y="12481"/>
                    <a:pt x="2936" y="12104"/>
                  </a:cubicBezTo>
                  <a:lnTo>
                    <a:pt x="2936" y="12104"/>
                  </a:lnTo>
                  <a:cubicBezTo>
                    <a:pt x="3184" y="12212"/>
                    <a:pt x="3432" y="12274"/>
                    <a:pt x="3673" y="12274"/>
                  </a:cubicBezTo>
                  <a:cubicBezTo>
                    <a:pt x="4030" y="12274"/>
                    <a:pt x="4372" y="12138"/>
                    <a:pt x="4676" y="11819"/>
                  </a:cubicBezTo>
                  <a:cubicBezTo>
                    <a:pt x="4684" y="11837"/>
                    <a:pt x="4702" y="11846"/>
                    <a:pt x="4720" y="11854"/>
                  </a:cubicBezTo>
                  <a:cubicBezTo>
                    <a:pt x="5033" y="12004"/>
                    <a:pt x="5436" y="12096"/>
                    <a:pt x="5803" y="12096"/>
                  </a:cubicBezTo>
                  <a:cubicBezTo>
                    <a:pt x="5897" y="12096"/>
                    <a:pt x="5989" y="12090"/>
                    <a:pt x="6076" y="12077"/>
                  </a:cubicBezTo>
                  <a:cubicBezTo>
                    <a:pt x="6513" y="12015"/>
                    <a:pt x="6959" y="11926"/>
                    <a:pt x="7388" y="11810"/>
                  </a:cubicBezTo>
                  <a:cubicBezTo>
                    <a:pt x="7512" y="11774"/>
                    <a:pt x="7628" y="11756"/>
                    <a:pt x="7727" y="11756"/>
                  </a:cubicBezTo>
                  <a:close/>
                  <a:moveTo>
                    <a:pt x="2606" y="12301"/>
                  </a:moveTo>
                  <a:lnTo>
                    <a:pt x="2633" y="12327"/>
                  </a:lnTo>
                  <a:cubicBezTo>
                    <a:pt x="3356" y="12798"/>
                    <a:pt x="4114" y="12919"/>
                    <a:pt x="4893" y="12919"/>
                  </a:cubicBezTo>
                  <a:cubicBezTo>
                    <a:pt x="5650" y="12919"/>
                    <a:pt x="6426" y="12804"/>
                    <a:pt x="7209" y="12782"/>
                  </a:cubicBezTo>
                  <a:lnTo>
                    <a:pt x="7209" y="12782"/>
                  </a:lnTo>
                  <a:cubicBezTo>
                    <a:pt x="7191" y="12907"/>
                    <a:pt x="7173" y="13032"/>
                    <a:pt x="7156" y="13166"/>
                  </a:cubicBezTo>
                  <a:cubicBezTo>
                    <a:pt x="7138" y="13166"/>
                    <a:pt x="7120" y="13157"/>
                    <a:pt x="7102" y="13157"/>
                  </a:cubicBezTo>
                  <a:cubicBezTo>
                    <a:pt x="6540" y="13167"/>
                    <a:pt x="5310" y="13430"/>
                    <a:pt x="4236" y="13430"/>
                  </a:cubicBezTo>
                  <a:cubicBezTo>
                    <a:pt x="3367" y="13430"/>
                    <a:pt x="2601" y="13258"/>
                    <a:pt x="2374" y="12640"/>
                  </a:cubicBezTo>
                  <a:cubicBezTo>
                    <a:pt x="2365" y="12613"/>
                    <a:pt x="2347" y="12595"/>
                    <a:pt x="2329" y="12577"/>
                  </a:cubicBezTo>
                  <a:cubicBezTo>
                    <a:pt x="2427" y="12497"/>
                    <a:pt x="2517" y="12399"/>
                    <a:pt x="2606" y="12301"/>
                  </a:cubicBezTo>
                  <a:close/>
                  <a:moveTo>
                    <a:pt x="2142" y="12934"/>
                  </a:moveTo>
                  <a:cubicBezTo>
                    <a:pt x="2503" y="13583"/>
                    <a:pt x="3313" y="13762"/>
                    <a:pt x="4202" y="13762"/>
                  </a:cubicBezTo>
                  <a:cubicBezTo>
                    <a:pt x="5267" y="13762"/>
                    <a:pt x="6446" y="13506"/>
                    <a:pt x="7102" y="13496"/>
                  </a:cubicBezTo>
                  <a:lnTo>
                    <a:pt x="7120" y="13496"/>
                  </a:lnTo>
                  <a:cubicBezTo>
                    <a:pt x="7084" y="13639"/>
                    <a:pt x="7031" y="13790"/>
                    <a:pt x="6977" y="13951"/>
                  </a:cubicBezTo>
                  <a:cubicBezTo>
                    <a:pt x="6950" y="13933"/>
                    <a:pt x="6924" y="13924"/>
                    <a:pt x="6888" y="13924"/>
                  </a:cubicBezTo>
                  <a:cubicBezTo>
                    <a:pt x="6174" y="13942"/>
                    <a:pt x="5568" y="14281"/>
                    <a:pt x="4890" y="14477"/>
                  </a:cubicBezTo>
                  <a:cubicBezTo>
                    <a:pt x="4773" y="14510"/>
                    <a:pt x="4642" y="14526"/>
                    <a:pt x="4503" y="14526"/>
                  </a:cubicBezTo>
                  <a:cubicBezTo>
                    <a:pt x="3582" y="14526"/>
                    <a:pt x="2289" y="13841"/>
                    <a:pt x="2142" y="12934"/>
                  </a:cubicBezTo>
                  <a:close/>
                  <a:moveTo>
                    <a:pt x="12006" y="1"/>
                  </a:moveTo>
                  <a:cubicBezTo>
                    <a:pt x="11415" y="1"/>
                    <a:pt x="10870" y="281"/>
                    <a:pt x="10546" y="801"/>
                  </a:cubicBezTo>
                  <a:cubicBezTo>
                    <a:pt x="10483" y="730"/>
                    <a:pt x="10421" y="659"/>
                    <a:pt x="10358" y="596"/>
                  </a:cubicBezTo>
                  <a:cubicBezTo>
                    <a:pt x="9987" y="234"/>
                    <a:pt x="9559" y="86"/>
                    <a:pt x="9123" y="86"/>
                  </a:cubicBezTo>
                  <a:cubicBezTo>
                    <a:pt x="8293" y="86"/>
                    <a:pt x="7435" y="621"/>
                    <a:pt x="6879" y="1230"/>
                  </a:cubicBezTo>
                  <a:cubicBezTo>
                    <a:pt x="6799" y="1167"/>
                    <a:pt x="6727" y="1105"/>
                    <a:pt x="6647" y="1015"/>
                  </a:cubicBezTo>
                  <a:cubicBezTo>
                    <a:pt x="6538" y="899"/>
                    <a:pt x="6338" y="848"/>
                    <a:pt x="6167" y="848"/>
                  </a:cubicBezTo>
                  <a:cubicBezTo>
                    <a:pt x="6129" y="848"/>
                    <a:pt x="6092" y="850"/>
                    <a:pt x="6058" y="855"/>
                  </a:cubicBezTo>
                  <a:cubicBezTo>
                    <a:pt x="5309" y="989"/>
                    <a:pt x="5264" y="1435"/>
                    <a:pt x="4997" y="2059"/>
                  </a:cubicBezTo>
                  <a:cubicBezTo>
                    <a:pt x="4988" y="2077"/>
                    <a:pt x="4988" y="2104"/>
                    <a:pt x="4988" y="2122"/>
                  </a:cubicBezTo>
                  <a:cubicBezTo>
                    <a:pt x="4640" y="1961"/>
                    <a:pt x="4301" y="1854"/>
                    <a:pt x="3917" y="1845"/>
                  </a:cubicBezTo>
                  <a:lnTo>
                    <a:pt x="3908" y="1845"/>
                  </a:lnTo>
                  <a:cubicBezTo>
                    <a:pt x="3886" y="1816"/>
                    <a:pt x="3858" y="1798"/>
                    <a:pt x="3813" y="1798"/>
                  </a:cubicBezTo>
                  <a:cubicBezTo>
                    <a:pt x="3804" y="1798"/>
                    <a:pt x="3794" y="1799"/>
                    <a:pt x="3783" y="1800"/>
                  </a:cubicBezTo>
                  <a:cubicBezTo>
                    <a:pt x="3320" y="1854"/>
                    <a:pt x="2802" y="2068"/>
                    <a:pt x="2713" y="2577"/>
                  </a:cubicBezTo>
                  <a:cubicBezTo>
                    <a:pt x="2704" y="2630"/>
                    <a:pt x="2713" y="2684"/>
                    <a:pt x="2731" y="2746"/>
                  </a:cubicBezTo>
                  <a:cubicBezTo>
                    <a:pt x="1972" y="2835"/>
                    <a:pt x="1410" y="3424"/>
                    <a:pt x="1419" y="4165"/>
                  </a:cubicBezTo>
                  <a:cubicBezTo>
                    <a:pt x="1381" y="4161"/>
                    <a:pt x="1344" y="4159"/>
                    <a:pt x="1308" y="4159"/>
                  </a:cubicBezTo>
                  <a:cubicBezTo>
                    <a:pt x="869" y="4159"/>
                    <a:pt x="566" y="4407"/>
                    <a:pt x="385" y="4860"/>
                  </a:cubicBezTo>
                  <a:cubicBezTo>
                    <a:pt x="260" y="5182"/>
                    <a:pt x="286" y="5485"/>
                    <a:pt x="411" y="5744"/>
                  </a:cubicBezTo>
                  <a:cubicBezTo>
                    <a:pt x="286" y="5833"/>
                    <a:pt x="162" y="5895"/>
                    <a:pt x="46" y="5958"/>
                  </a:cubicBezTo>
                  <a:lnTo>
                    <a:pt x="46" y="6332"/>
                  </a:lnTo>
                  <a:cubicBezTo>
                    <a:pt x="72" y="6306"/>
                    <a:pt x="108" y="6288"/>
                    <a:pt x="153" y="6261"/>
                  </a:cubicBezTo>
                  <a:cubicBezTo>
                    <a:pt x="304" y="6181"/>
                    <a:pt x="447" y="6127"/>
                    <a:pt x="599" y="6029"/>
                  </a:cubicBezTo>
                  <a:cubicBezTo>
                    <a:pt x="750" y="6216"/>
                    <a:pt x="964" y="6368"/>
                    <a:pt x="1187" y="6475"/>
                  </a:cubicBezTo>
                  <a:cubicBezTo>
                    <a:pt x="1482" y="6618"/>
                    <a:pt x="1696" y="6868"/>
                    <a:pt x="1803" y="7189"/>
                  </a:cubicBezTo>
                  <a:cubicBezTo>
                    <a:pt x="1854" y="7324"/>
                    <a:pt x="2215" y="7953"/>
                    <a:pt x="1772" y="7953"/>
                  </a:cubicBezTo>
                  <a:cubicBezTo>
                    <a:pt x="1746" y="7953"/>
                    <a:pt x="1718" y="7951"/>
                    <a:pt x="1687" y="7947"/>
                  </a:cubicBezTo>
                  <a:cubicBezTo>
                    <a:pt x="1625" y="7938"/>
                    <a:pt x="1569" y="7933"/>
                    <a:pt x="1517" y="7933"/>
                  </a:cubicBezTo>
                  <a:cubicBezTo>
                    <a:pt x="1312" y="7933"/>
                    <a:pt x="1175" y="8010"/>
                    <a:pt x="1054" y="8224"/>
                  </a:cubicBezTo>
                  <a:cubicBezTo>
                    <a:pt x="831" y="8652"/>
                    <a:pt x="1598" y="9089"/>
                    <a:pt x="1999" y="9187"/>
                  </a:cubicBezTo>
                  <a:cubicBezTo>
                    <a:pt x="2017" y="9633"/>
                    <a:pt x="2062" y="10079"/>
                    <a:pt x="1999" y="10525"/>
                  </a:cubicBezTo>
                  <a:cubicBezTo>
                    <a:pt x="1928" y="10945"/>
                    <a:pt x="1580" y="11203"/>
                    <a:pt x="1205" y="11355"/>
                  </a:cubicBezTo>
                  <a:cubicBezTo>
                    <a:pt x="1140" y="11381"/>
                    <a:pt x="1078" y="11393"/>
                    <a:pt x="1020" y="11393"/>
                  </a:cubicBezTo>
                  <a:cubicBezTo>
                    <a:pt x="646" y="11393"/>
                    <a:pt x="452" y="10892"/>
                    <a:pt x="661" y="10552"/>
                  </a:cubicBezTo>
                  <a:cubicBezTo>
                    <a:pt x="902" y="10186"/>
                    <a:pt x="831" y="9812"/>
                    <a:pt x="411" y="9669"/>
                  </a:cubicBezTo>
                  <a:cubicBezTo>
                    <a:pt x="313" y="9642"/>
                    <a:pt x="170" y="9633"/>
                    <a:pt x="46" y="9615"/>
                  </a:cubicBezTo>
                  <a:lnTo>
                    <a:pt x="46" y="9963"/>
                  </a:lnTo>
                  <a:cubicBezTo>
                    <a:pt x="670" y="10043"/>
                    <a:pt x="1" y="10864"/>
                    <a:pt x="179" y="11275"/>
                  </a:cubicBezTo>
                  <a:cubicBezTo>
                    <a:pt x="330" y="11613"/>
                    <a:pt x="569" y="11742"/>
                    <a:pt x="892" y="11742"/>
                  </a:cubicBezTo>
                  <a:cubicBezTo>
                    <a:pt x="952" y="11742"/>
                    <a:pt x="1015" y="11738"/>
                    <a:pt x="1080" y="11730"/>
                  </a:cubicBezTo>
                  <a:cubicBezTo>
                    <a:pt x="2445" y="11560"/>
                    <a:pt x="2365" y="10222"/>
                    <a:pt x="2338" y="9187"/>
                  </a:cubicBezTo>
                  <a:cubicBezTo>
                    <a:pt x="2483" y="9165"/>
                    <a:pt x="2648" y="9133"/>
                    <a:pt x="2778" y="9133"/>
                  </a:cubicBezTo>
                  <a:cubicBezTo>
                    <a:pt x="2967" y="9133"/>
                    <a:pt x="3079" y="9202"/>
                    <a:pt x="2936" y="9473"/>
                  </a:cubicBezTo>
                  <a:cubicBezTo>
                    <a:pt x="2847" y="9651"/>
                    <a:pt x="2740" y="9963"/>
                    <a:pt x="2874" y="10151"/>
                  </a:cubicBezTo>
                  <a:cubicBezTo>
                    <a:pt x="2972" y="10284"/>
                    <a:pt x="3088" y="10374"/>
                    <a:pt x="3213" y="10436"/>
                  </a:cubicBezTo>
                  <a:cubicBezTo>
                    <a:pt x="3213" y="10454"/>
                    <a:pt x="3204" y="10463"/>
                    <a:pt x="3195" y="10472"/>
                  </a:cubicBezTo>
                  <a:cubicBezTo>
                    <a:pt x="2918" y="11382"/>
                    <a:pt x="2410" y="12425"/>
                    <a:pt x="1428" y="12702"/>
                  </a:cubicBezTo>
                  <a:cubicBezTo>
                    <a:pt x="1326" y="12733"/>
                    <a:pt x="1225" y="12747"/>
                    <a:pt x="1127" y="12747"/>
                  </a:cubicBezTo>
                  <a:cubicBezTo>
                    <a:pt x="710" y="12747"/>
                    <a:pt x="334" y="12495"/>
                    <a:pt x="46" y="12185"/>
                  </a:cubicBezTo>
                  <a:lnTo>
                    <a:pt x="46" y="12675"/>
                  </a:lnTo>
                  <a:cubicBezTo>
                    <a:pt x="162" y="12764"/>
                    <a:pt x="286" y="12845"/>
                    <a:pt x="420" y="12898"/>
                  </a:cubicBezTo>
                  <a:cubicBezTo>
                    <a:pt x="679" y="13001"/>
                    <a:pt x="924" y="13048"/>
                    <a:pt x="1154" y="13048"/>
                  </a:cubicBezTo>
                  <a:cubicBezTo>
                    <a:pt x="1384" y="13048"/>
                    <a:pt x="1598" y="13001"/>
                    <a:pt x="1794" y="12916"/>
                  </a:cubicBezTo>
                  <a:cubicBezTo>
                    <a:pt x="1812" y="12996"/>
                    <a:pt x="1830" y="13077"/>
                    <a:pt x="1857" y="13157"/>
                  </a:cubicBezTo>
                  <a:cubicBezTo>
                    <a:pt x="2080" y="13835"/>
                    <a:pt x="2811" y="14361"/>
                    <a:pt x="3427" y="14647"/>
                  </a:cubicBezTo>
                  <a:cubicBezTo>
                    <a:pt x="3727" y="14782"/>
                    <a:pt x="4010" y="14834"/>
                    <a:pt x="4283" y="14834"/>
                  </a:cubicBezTo>
                  <a:cubicBezTo>
                    <a:pt x="5159" y="14834"/>
                    <a:pt x="5931" y="14297"/>
                    <a:pt x="6870" y="14263"/>
                  </a:cubicBezTo>
                  <a:lnTo>
                    <a:pt x="6870" y="14263"/>
                  </a:lnTo>
                  <a:cubicBezTo>
                    <a:pt x="6763" y="14593"/>
                    <a:pt x="6701" y="14923"/>
                    <a:pt x="6870" y="15200"/>
                  </a:cubicBezTo>
                  <a:cubicBezTo>
                    <a:pt x="6906" y="15257"/>
                    <a:pt x="6958" y="15281"/>
                    <a:pt x="7011" y="15281"/>
                  </a:cubicBezTo>
                  <a:cubicBezTo>
                    <a:pt x="7128" y="15281"/>
                    <a:pt x="7245" y="15160"/>
                    <a:pt x="7165" y="15030"/>
                  </a:cubicBezTo>
                  <a:cubicBezTo>
                    <a:pt x="6950" y="14673"/>
                    <a:pt x="7414" y="14013"/>
                    <a:pt x="7459" y="13621"/>
                  </a:cubicBezTo>
                  <a:cubicBezTo>
                    <a:pt x="7530" y="13032"/>
                    <a:pt x="7477" y="12363"/>
                    <a:pt x="8039" y="11988"/>
                  </a:cubicBezTo>
                  <a:cubicBezTo>
                    <a:pt x="8092" y="11953"/>
                    <a:pt x="8119" y="11890"/>
                    <a:pt x="8119" y="11837"/>
                  </a:cubicBezTo>
                  <a:cubicBezTo>
                    <a:pt x="8378" y="11953"/>
                    <a:pt x="8583" y="12176"/>
                    <a:pt x="8868" y="12336"/>
                  </a:cubicBezTo>
                  <a:cubicBezTo>
                    <a:pt x="8744" y="12577"/>
                    <a:pt x="8681" y="12863"/>
                    <a:pt x="8628" y="13139"/>
                  </a:cubicBezTo>
                  <a:cubicBezTo>
                    <a:pt x="8538" y="13612"/>
                    <a:pt x="8494" y="13960"/>
                    <a:pt x="8226" y="14388"/>
                  </a:cubicBezTo>
                  <a:cubicBezTo>
                    <a:pt x="8092" y="14611"/>
                    <a:pt x="7950" y="14879"/>
                    <a:pt x="7789" y="15075"/>
                  </a:cubicBezTo>
                  <a:cubicBezTo>
                    <a:pt x="7718" y="15173"/>
                    <a:pt x="7646" y="15236"/>
                    <a:pt x="7780" y="15244"/>
                  </a:cubicBezTo>
                  <a:cubicBezTo>
                    <a:pt x="7777" y="15244"/>
                    <a:pt x="7775" y="15244"/>
                    <a:pt x="7772" y="15244"/>
                  </a:cubicBezTo>
                  <a:cubicBezTo>
                    <a:pt x="7566" y="15244"/>
                    <a:pt x="7569" y="15575"/>
                    <a:pt x="7780" y="15583"/>
                  </a:cubicBezTo>
                  <a:lnTo>
                    <a:pt x="7825" y="15583"/>
                  </a:lnTo>
                  <a:cubicBezTo>
                    <a:pt x="7905" y="15583"/>
                    <a:pt x="7959" y="15530"/>
                    <a:pt x="7994" y="15459"/>
                  </a:cubicBezTo>
                  <a:cubicBezTo>
                    <a:pt x="8226" y="14888"/>
                    <a:pt x="8735" y="14433"/>
                    <a:pt x="8868" y="13808"/>
                  </a:cubicBezTo>
                  <a:cubicBezTo>
                    <a:pt x="8984" y="13237"/>
                    <a:pt x="8940" y="12381"/>
                    <a:pt x="9573" y="12113"/>
                  </a:cubicBezTo>
                  <a:cubicBezTo>
                    <a:pt x="9600" y="12095"/>
                    <a:pt x="9618" y="12077"/>
                    <a:pt x="9636" y="12060"/>
                  </a:cubicBezTo>
                  <a:cubicBezTo>
                    <a:pt x="9811" y="12160"/>
                    <a:pt x="10010" y="12221"/>
                    <a:pt x="10255" y="12221"/>
                  </a:cubicBezTo>
                  <a:cubicBezTo>
                    <a:pt x="10271" y="12221"/>
                    <a:pt x="10288" y="12221"/>
                    <a:pt x="10305" y="12220"/>
                  </a:cubicBezTo>
                  <a:cubicBezTo>
                    <a:pt x="10653" y="12220"/>
                    <a:pt x="10894" y="12104"/>
                    <a:pt x="11179" y="11908"/>
                  </a:cubicBezTo>
                  <a:cubicBezTo>
                    <a:pt x="11331" y="11810"/>
                    <a:pt x="11759" y="11524"/>
                    <a:pt x="11821" y="11310"/>
                  </a:cubicBezTo>
                  <a:lnTo>
                    <a:pt x="11821" y="11301"/>
                  </a:lnTo>
                  <a:cubicBezTo>
                    <a:pt x="12633" y="10864"/>
                    <a:pt x="13650" y="11203"/>
                    <a:pt x="14435" y="10730"/>
                  </a:cubicBezTo>
                  <a:cubicBezTo>
                    <a:pt x="14542" y="10668"/>
                    <a:pt x="14649" y="10588"/>
                    <a:pt x="14747" y="10481"/>
                  </a:cubicBezTo>
                  <a:cubicBezTo>
                    <a:pt x="14747" y="10481"/>
                    <a:pt x="14756" y="10472"/>
                    <a:pt x="14756" y="10472"/>
                  </a:cubicBezTo>
                  <a:cubicBezTo>
                    <a:pt x="15104" y="10097"/>
                    <a:pt x="15176" y="9490"/>
                    <a:pt x="15738" y="9312"/>
                  </a:cubicBezTo>
                  <a:cubicBezTo>
                    <a:pt x="16282" y="9134"/>
                    <a:pt x="16817" y="9107"/>
                    <a:pt x="17352" y="8884"/>
                  </a:cubicBezTo>
                  <a:cubicBezTo>
                    <a:pt x="18173" y="8554"/>
                    <a:pt x="19404" y="7340"/>
                    <a:pt x="18860" y="6484"/>
                  </a:cubicBezTo>
                  <a:cubicBezTo>
                    <a:pt x="18780" y="6359"/>
                    <a:pt x="18673" y="6243"/>
                    <a:pt x="18521" y="6145"/>
                  </a:cubicBezTo>
                  <a:cubicBezTo>
                    <a:pt x="18744" y="5592"/>
                    <a:pt x="18583" y="4967"/>
                    <a:pt x="17950" y="4504"/>
                  </a:cubicBezTo>
                  <a:cubicBezTo>
                    <a:pt x="17914" y="4477"/>
                    <a:pt x="17888" y="4468"/>
                    <a:pt x="17861" y="4468"/>
                  </a:cubicBezTo>
                  <a:cubicBezTo>
                    <a:pt x="17852" y="4200"/>
                    <a:pt x="17772" y="3906"/>
                    <a:pt x="17674" y="3754"/>
                  </a:cubicBezTo>
                  <a:cubicBezTo>
                    <a:pt x="17397" y="3371"/>
                    <a:pt x="17138" y="3246"/>
                    <a:pt x="16710" y="3210"/>
                  </a:cubicBezTo>
                  <a:cubicBezTo>
                    <a:pt x="16719" y="3165"/>
                    <a:pt x="16719" y="3121"/>
                    <a:pt x="16710" y="3076"/>
                  </a:cubicBezTo>
                  <a:cubicBezTo>
                    <a:pt x="16549" y="2220"/>
                    <a:pt x="15559" y="1890"/>
                    <a:pt x="14801" y="1765"/>
                  </a:cubicBezTo>
                  <a:cubicBezTo>
                    <a:pt x="14061" y="1640"/>
                    <a:pt x="14275" y="1114"/>
                    <a:pt x="13820" y="748"/>
                  </a:cubicBezTo>
                  <a:cubicBezTo>
                    <a:pt x="13445" y="445"/>
                    <a:pt x="13035" y="230"/>
                    <a:pt x="12580" y="88"/>
                  </a:cubicBezTo>
                  <a:cubicBezTo>
                    <a:pt x="12387" y="29"/>
                    <a:pt x="12194" y="1"/>
                    <a:pt x="120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6"/>
            <p:cNvSpPr/>
            <p:nvPr/>
          </p:nvSpPr>
          <p:spPr>
            <a:xfrm>
              <a:off x="7579650" y="783578"/>
              <a:ext cx="61766" cy="280031"/>
            </a:xfrm>
            <a:custGeom>
              <a:rect b="b" l="l" r="r" t="t"/>
              <a:pathLst>
                <a:path extrusionOk="0" h="6719" w="1482">
                  <a:moveTo>
                    <a:pt x="1161" y="1"/>
                  </a:moveTo>
                  <a:cubicBezTo>
                    <a:pt x="902" y="134"/>
                    <a:pt x="697" y="268"/>
                    <a:pt x="607" y="652"/>
                  </a:cubicBezTo>
                  <a:cubicBezTo>
                    <a:pt x="483" y="1241"/>
                    <a:pt x="1482" y="1508"/>
                    <a:pt x="759" y="2142"/>
                  </a:cubicBezTo>
                  <a:cubicBezTo>
                    <a:pt x="170" y="2659"/>
                    <a:pt x="1" y="3355"/>
                    <a:pt x="447" y="3739"/>
                  </a:cubicBezTo>
                  <a:cubicBezTo>
                    <a:pt x="170" y="4006"/>
                    <a:pt x="81" y="4613"/>
                    <a:pt x="144" y="4952"/>
                  </a:cubicBezTo>
                  <a:cubicBezTo>
                    <a:pt x="260" y="5585"/>
                    <a:pt x="607" y="6317"/>
                    <a:pt x="1161" y="6718"/>
                  </a:cubicBezTo>
                  <a:lnTo>
                    <a:pt x="1161" y="6228"/>
                  </a:lnTo>
                  <a:cubicBezTo>
                    <a:pt x="1000" y="6067"/>
                    <a:pt x="866" y="5880"/>
                    <a:pt x="759" y="5701"/>
                  </a:cubicBezTo>
                  <a:cubicBezTo>
                    <a:pt x="545" y="5362"/>
                    <a:pt x="224" y="4229"/>
                    <a:pt x="732" y="3944"/>
                  </a:cubicBezTo>
                  <a:lnTo>
                    <a:pt x="759" y="3917"/>
                  </a:lnTo>
                  <a:cubicBezTo>
                    <a:pt x="875" y="3962"/>
                    <a:pt x="1009" y="3988"/>
                    <a:pt x="1161" y="4006"/>
                  </a:cubicBezTo>
                  <a:lnTo>
                    <a:pt x="1161" y="3658"/>
                  </a:lnTo>
                  <a:cubicBezTo>
                    <a:pt x="1098" y="3658"/>
                    <a:pt x="1045" y="3649"/>
                    <a:pt x="1009" y="3649"/>
                  </a:cubicBezTo>
                  <a:cubicBezTo>
                    <a:pt x="563" y="3587"/>
                    <a:pt x="197" y="3284"/>
                    <a:pt x="706" y="2641"/>
                  </a:cubicBezTo>
                  <a:cubicBezTo>
                    <a:pt x="795" y="2552"/>
                    <a:pt x="893" y="2463"/>
                    <a:pt x="1000" y="2383"/>
                  </a:cubicBezTo>
                  <a:cubicBezTo>
                    <a:pt x="1053" y="2338"/>
                    <a:pt x="1107" y="2293"/>
                    <a:pt x="1161" y="2240"/>
                  </a:cubicBezTo>
                  <a:lnTo>
                    <a:pt x="1161" y="1098"/>
                  </a:lnTo>
                  <a:cubicBezTo>
                    <a:pt x="982" y="893"/>
                    <a:pt x="804" y="625"/>
                    <a:pt x="1161" y="375"/>
                  </a:cubicBezTo>
                  <a:lnTo>
                    <a:pt x="1161" y="1"/>
                  </a:ln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16"/>
          <p:cNvGrpSpPr/>
          <p:nvPr/>
        </p:nvGrpSpPr>
        <p:grpSpPr>
          <a:xfrm>
            <a:off x="6219975" y="133591"/>
            <a:ext cx="400173" cy="396657"/>
            <a:chOff x="1609325" y="4271641"/>
            <a:chExt cx="400173" cy="396657"/>
          </a:xfrm>
        </p:grpSpPr>
        <p:sp>
          <p:nvSpPr>
            <p:cNvPr id="1385" name="Google Shape;1385;p16"/>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6"/>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6"/>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6"/>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1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1390" name="Google Shape;1390;p16"/>
          <p:cNvSpPr txBox="1"/>
          <p:nvPr>
            <p:ph idx="1" type="subTitle"/>
          </p:nvPr>
        </p:nvSpPr>
        <p:spPr>
          <a:xfrm>
            <a:off x="1979913" y="1995050"/>
            <a:ext cx="2342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1" name="Google Shape;1391;p16"/>
          <p:cNvSpPr txBox="1"/>
          <p:nvPr>
            <p:ph idx="2" type="title"/>
          </p:nvPr>
        </p:nvSpPr>
        <p:spPr>
          <a:xfrm>
            <a:off x="1979900" y="1561497"/>
            <a:ext cx="2147100" cy="433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392" name="Google Shape;1392;p16"/>
          <p:cNvSpPr txBox="1"/>
          <p:nvPr>
            <p:ph idx="3" type="subTitle"/>
          </p:nvPr>
        </p:nvSpPr>
        <p:spPr>
          <a:xfrm>
            <a:off x="5834137" y="1995050"/>
            <a:ext cx="2342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3" name="Google Shape;1393;p16"/>
          <p:cNvSpPr txBox="1"/>
          <p:nvPr>
            <p:ph idx="4" type="title"/>
          </p:nvPr>
        </p:nvSpPr>
        <p:spPr>
          <a:xfrm>
            <a:off x="5834125" y="1561506"/>
            <a:ext cx="2074500" cy="433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394" name="Google Shape;1394;p16"/>
          <p:cNvSpPr txBox="1"/>
          <p:nvPr>
            <p:ph idx="5" type="subTitle"/>
          </p:nvPr>
        </p:nvSpPr>
        <p:spPr>
          <a:xfrm>
            <a:off x="1979913" y="3782300"/>
            <a:ext cx="2342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5" name="Google Shape;1395;p16"/>
          <p:cNvSpPr txBox="1"/>
          <p:nvPr>
            <p:ph idx="6" type="title"/>
          </p:nvPr>
        </p:nvSpPr>
        <p:spPr>
          <a:xfrm>
            <a:off x="1979900" y="3348721"/>
            <a:ext cx="2147100" cy="433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396" name="Google Shape;1396;p16"/>
          <p:cNvSpPr txBox="1"/>
          <p:nvPr>
            <p:ph idx="7" type="subTitle"/>
          </p:nvPr>
        </p:nvSpPr>
        <p:spPr>
          <a:xfrm>
            <a:off x="5834137" y="3782300"/>
            <a:ext cx="2342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7" name="Google Shape;1397;p16"/>
          <p:cNvSpPr txBox="1"/>
          <p:nvPr>
            <p:ph idx="8" type="title"/>
          </p:nvPr>
        </p:nvSpPr>
        <p:spPr>
          <a:xfrm>
            <a:off x="5834125" y="3348731"/>
            <a:ext cx="2074500" cy="433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bg>
      <p:bgPr>
        <a:solidFill>
          <a:srgbClr val="E5F3FF"/>
        </a:solidFill>
      </p:bgPr>
    </p:bg>
    <p:spTree>
      <p:nvGrpSpPr>
        <p:cNvPr id="1398" name="Shape 1398"/>
        <p:cNvGrpSpPr/>
        <p:nvPr/>
      </p:nvGrpSpPr>
      <p:grpSpPr>
        <a:xfrm>
          <a:off x="0" y="0"/>
          <a:ext cx="0" cy="0"/>
          <a:chOff x="0" y="0"/>
          <a:chExt cx="0" cy="0"/>
        </a:xfrm>
      </p:grpSpPr>
      <p:grpSp>
        <p:nvGrpSpPr>
          <p:cNvPr id="1399" name="Google Shape;1399;p17"/>
          <p:cNvGrpSpPr/>
          <p:nvPr/>
        </p:nvGrpSpPr>
        <p:grpSpPr>
          <a:xfrm rot="-1979079">
            <a:off x="-71275" y="-404056"/>
            <a:ext cx="721141" cy="973147"/>
            <a:chOff x="1326575" y="1917600"/>
            <a:chExt cx="436125" cy="588550"/>
          </a:xfrm>
        </p:grpSpPr>
        <p:sp>
          <p:nvSpPr>
            <p:cNvPr id="1400" name="Google Shape;1400;p17"/>
            <p:cNvSpPr/>
            <p:nvPr/>
          </p:nvSpPr>
          <p:spPr>
            <a:xfrm>
              <a:off x="1326575" y="1917600"/>
              <a:ext cx="436125" cy="588550"/>
            </a:xfrm>
            <a:custGeom>
              <a:rect b="b" l="l" r="r" t="t"/>
              <a:pathLst>
                <a:path extrusionOk="0" h="23542" w="17445">
                  <a:moveTo>
                    <a:pt x="8948" y="365"/>
                  </a:moveTo>
                  <a:cubicBezTo>
                    <a:pt x="10920" y="365"/>
                    <a:pt x="12891" y="399"/>
                    <a:pt x="14863" y="465"/>
                  </a:cubicBezTo>
                  <a:cubicBezTo>
                    <a:pt x="15239" y="491"/>
                    <a:pt x="15640" y="541"/>
                    <a:pt x="16016" y="616"/>
                  </a:cubicBezTo>
                  <a:cubicBezTo>
                    <a:pt x="16592" y="741"/>
                    <a:pt x="16993" y="1242"/>
                    <a:pt x="16943" y="1819"/>
                  </a:cubicBezTo>
                  <a:cubicBezTo>
                    <a:pt x="16617" y="5528"/>
                    <a:pt x="16993" y="9237"/>
                    <a:pt x="16968" y="12947"/>
                  </a:cubicBezTo>
                  <a:cubicBezTo>
                    <a:pt x="16968" y="15578"/>
                    <a:pt x="16968" y="18235"/>
                    <a:pt x="16993" y="20867"/>
                  </a:cubicBezTo>
                  <a:cubicBezTo>
                    <a:pt x="16993" y="21318"/>
                    <a:pt x="16918" y="21744"/>
                    <a:pt x="16692" y="22120"/>
                  </a:cubicBezTo>
                  <a:cubicBezTo>
                    <a:pt x="16467" y="22521"/>
                    <a:pt x="16141" y="22821"/>
                    <a:pt x="15665" y="22821"/>
                  </a:cubicBezTo>
                  <a:cubicBezTo>
                    <a:pt x="13354" y="22867"/>
                    <a:pt x="11064" y="23158"/>
                    <a:pt x="8757" y="23158"/>
                  </a:cubicBezTo>
                  <a:cubicBezTo>
                    <a:pt x="8512" y="23158"/>
                    <a:pt x="8266" y="23155"/>
                    <a:pt x="8021" y="23147"/>
                  </a:cubicBezTo>
                  <a:cubicBezTo>
                    <a:pt x="6116" y="23097"/>
                    <a:pt x="4211" y="22897"/>
                    <a:pt x="2306" y="22847"/>
                  </a:cubicBezTo>
                  <a:cubicBezTo>
                    <a:pt x="1204" y="22821"/>
                    <a:pt x="602" y="22220"/>
                    <a:pt x="577" y="21092"/>
                  </a:cubicBezTo>
                  <a:cubicBezTo>
                    <a:pt x="552" y="19363"/>
                    <a:pt x="577" y="17659"/>
                    <a:pt x="552" y="15929"/>
                  </a:cubicBezTo>
                  <a:cubicBezTo>
                    <a:pt x="552" y="14551"/>
                    <a:pt x="552" y="13172"/>
                    <a:pt x="552" y="11794"/>
                  </a:cubicBezTo>
                  <a:lnTo>
                    <a:pt x="602" y="11794"/>
                  </a:lnTo>
                  <a:cubicBezTo>
                    <a:pt x="652" y="9463"/>
                    <a:pt x="727" y="7132"/>
                    <a:pt x="753" y="4801"/>
                  </a:cubicBezTo>
                  <a:cubicBezTo>
                    <a:pt x="778" y="3899"/>
                    <a:pt x="702" y="2972"/>
                    <a:pt x="627" y="2044"/>
                  </a:cubicBezTo>
                  <a:cubicBezTo>
                    <a:pt x="552" y="1242"/>
                    <a:pt x="878" y="716"/>
                    <a:pt x="1680" y="591"/>
                  </a:cubicBezTo>
                  <a:cubicBezTo>
                    <a:pt x="3108" y="340"/>
                    <a:pt x="4562" y="415"/>
                    <a:pt x="5991" y="390"/>
                  </a:cubicBezTo>
                  <a:cubicBezTo>
                    <a:pt x="6976" y="374"/>
                    <a:pt x="7962" y="365"/>
                    <a:pt x="8948" y="365"/>
                  </a:cubicBezTo>
                  <a:close/>
                  <a:moveTo>
                    <a:pt x="8515" y="1"/>
                  </a:moveTo>
                  <a:cubicBezTo>
                    <a:pt x="6922" y="1"/>
                    <a:pt x="5328" y="21"/>
                    <a:pt x="3735" y="64"/>
                  </a:cubicBezTo>
                  <a:cubicBezTo>
                    <a:pt x="2958" y="90"/>
                    <a:pt x="2181" y="64"/>
                    <a:pt x="1429" y="240"/>
                  </a:cubicBezTo>
                  <a:cubicBezTo>
                    <a:pt x="677" y="440"/>
                    <a:pt x="427" y="766"/>
                    <a:pt x="326" y="1518"/>
                  </a:cubicBezTo>
                  <a:cubicBezTo>
                    <a:pt x="201" y="2646"/>
                    <a:pt x="352" y="3774"/>
                    <a:pt x="352" y="4877"/>
                  </a:cubicBezTo>
                  <a:cubicBezTo>
                    <a:pt x="276" y="8335"/>
                    <a:pt x="176" y="11794"/>
                    <a:pt x="151" y="15253"/>
                  </a:cubicBezTo>
                  <a:cubicBezTo>
                    <a:pt x="151" y="17283"/>
                    <a:pt x="1" y="19338"/>
                    <a:pt x="251" y="21368"/>
                  </a:cubicBezTo>
                  <a:cubicBezTo>
                    <a:pt x="427" y="22721"/>
                    <a:pt x="928" y="23197"/>
                    <a:pt x="2131" y="23273"/>
                  </a:cubicBezTo>
                  <a:cubicBezTo>
                    <a:pt x="2432" y="23273"/>
                    <a:pt x="2732" y="23298"/>
                    <a:pt x="3033" y="23323"/>
                  </a:cubicBezTo>
                  <a:cubicBezTo>
                    <a:pt x="4933" y="23471"/>
                    <a:pt x="6833" y="23541"/>
                    <a:pt x="8733" y="23541"/>
                  </a:cubicBezTo>
                  <a:cubicBezTo>
                    <a:pt x="11019" y="23541"/>
                    <a:pt x="13304" y="23439"/>
                    <a:pt x="15590" y="23248"/>
                  </a:cubicBezTo>
                  <a:cubicBezTo>
                    <a:pt x="16291" y="23197"/>
                    <a:pt x="16793" y="22897"/>
                    <a:pt x="17068" y="22195"/>
                  </a:cubicBezTo>
                  <a:cubicBezTo>
                    <a:pt x="17319" y="21593"/>
                    <a:pt x="17369" y="20992"/>
                    <a:pt x="17394" y="20340"/>
                  </a:cubicBezTo>
                  <a:cubicBezTo>
                    <a:pt x="17419" y="17333"/>
                    <a:pt x="17444" y="14300"/>
                    <a:pt x="17294" y="10917"/>
                  </a:cubicBezTo>
                  <a:cubicBezTo>
                    <a:pt x="17394" y="8410"/>
                    <a:pt x="17119" y="5553"/>
                    <a:pt x="17269" y="2671"/>
                  </a:cubicBezTo>
                  <a:cubicBezTo>
                    <a:pt x="17294" y="2245"/>
                    <a:pt x="17244" y="1844"/>
                    <a:pt x="17194" y="1418"/>
                  </a:cubicBezTo>
                  <a:cubicBezTo>
                    <a:pt x="17144" y="841"/>
                    <a:pt x="16843" y="465"/>
                    <a:pt x="16291" y="290"/>
                  </a:cubicBezTo>
                  <a:cubicBezTo>
                    <a:pt x="15740" y="140"/>
                    <a:pt x="15189" y="90"/>
                    <a:pt x="14637" y="90"/>
                  </a:cubicBezTo>
                  <a:cubicBezTo>
                    <a:pt x="12597" y="33"/>
                    <a:pt x="10556" y="1"/>
                    <a:pt x="851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7"/>
            <p:cNvSpPr/>
            <p:nvPr/>
          </p:nvSpPr>
          <p:spPr>
            <a:xfrm>
              <a:off x="1587225" y="1987650"/>
              <a:ext cx="130350" cy="50175"/>
            </a:xfrm>
            <a:custGeom>
              <a:rect b="b" l="l" r="r" t="t"/>
              <a:pathLst>
                <a:path extrusionOk="0" h="2007" w="5214">
                  <a:moveTo>
                    <a:pt x="2657" y="445"/>
                  </a:moveTo>
                  <a:cubicBezTo>
                    <a:pt x="3134" y="471"/>
                    <a:pt x="3610" y="496"/>
                    <a:pt x="4086" y="571"/>
                  </a:cubicBezTo>
                  <a:cubicBezTo>
                    <a:pt x="4387" y="621"/>
                    <a:pt x="4662" y="796"/>
                    <a:pt x="4662" y="1122"/>
                  </a:cubicBezTo>
                  <a:cubicBezTo>
                    <a:pt x="4662" y="1448"/>
                    <a:pt x="4312" y="1448"/>
                    <a:pt x="4086" y="1473"/>
                  </a:cubicBezTo>
                  <a:cubicBezTo>
                    <a:pt x="3184" y="1573"/>
                    <a:pt x="2307" y="1648"/>
                    <a:pt x="1404" y="1648"/>
                  </a:cubicBezTo>
                  <a:cubicBezTo>
                    <a:pt x="1374" y="1648"/>
                    <a:pt x="1342" y="1649"/>
                    <a:pt x="1309" y="1649"/>
                  </a:cubicBezTo>
                  <a:cubicBezTo>
                    <a:pt x="961" y="1649"/>
                    <a:pt x="500" y="1628"/>
                    <a:pt x="477" y="1147"/>
                  </a:cubicBezTo>
                  <a:cubicBezTo>
                    <a:pt x="427" y="571"/>
                    <a:pt x="1003" y="596"/>
                    <a:pt x="1379" y="521"/>
                  </a:cubicBezTo>
                  <a:cubicBezTo>
                    <a:pt x="1780" y="445"/>
                    <a:pt x="2231" y="471"/>
                    <a:pt x="2657" y="445"/>
                  </a:cubicBezTo>
                  <a:close/>
                  <a:moveTo>
                    <a:pt x="2657" y="1"/>
                  </a:moveTo>
                  <a:cubicBezTo>
                    <a:pt x="2087" y="1"/>
                    <a:pt x="1517" y="70"/>
                    <a:pt x="953" y="195"/>
                  </a:cubicBezTo>
                  <a:cubicBezTo>
                    <a:pt x="427" y="320"/>
                    <a:pt x="1" y="821"/>
                    <a:pt x="51" y="1222"/>
                  </a:cubicBezTo>
                  <a:cubicBezTo>
                    <a:pt x="126" y="1774"/>
                    <a:pt x="602" y="1874"/>
                    <a:pt x="1053" y="1949"/>
                  </a:cubicBezTo>
                  <a:cubicBezTo>
                    <a:pt x="1252" y="1992"/>
                    <a:pt x="1450" y="2006"/>
                    <a:pt x="1647" y="2006"/>
                  </a:cubicBezTo>
                  <a:cubicBezTo>
                    <a:pt x="2064" y="2006"/>
                    <a:pt x="2470" y="1941"/>
                    <a:pt x="2845" y="1941"/>
                  </a:cubicBezTo>
                  <a:cubicBezTo>
                    <a:pt x="2917" y="1941"/>
                    <a:pt x="2989" y="1943"/>
                    <a:pt x="3058" y="1949"/>
                  </a:cubicBezTo>
                  <a:lnTo>
                    <a:pt x="3911" y="1949"/>
                  </a:lnTo>
                  <a:cubicBezTo>
                    <a:pt x="3986" y="1949"/>
                    <a:pt x="4086" y="1924"/>
                    <a:pt x="4161" y="1924"/>
                  </a:cubicBezTo>
                  <a:cubicBezTo>
                    <a:pt x="4637" y="1899"/>
                    <a:pt x="5038" y="1799"/>
                    <a:pt x="5139" y="1273"/>
                  </a:cubicBezTo>
                  <a:cubicBezTo>
                    <a:pt x="5214" y="846"/>
                    <a:pt x="4838" y="345"/>
                    <a:pt x="4362" y="220"/>
                  </a:cubicBezTo>
                  <a:cubicBezTo>
                    <a:pt x="3798" y="70"/>
                    <a:pt x="3228" y="1"/>
                    <a:pt x="265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7"/>
            <p:cNvSpPr/>
            <p:nvPr/>
          </p:nvSpPr>
          <p:spPr>
            <a:xfrm>
              <a:off x="1587225" y="2152950"/>
              <a:ext cx="130350" cy="49925"/>
            </a:xfrm>
            <a:custGeom>
              <a:rect b="b" l="l" r="r" t="t"/>
              <a:pathLst>
                <a:path extrusionOk="0" h="1997" w="5214">
                  <a:moveTo>
                    <a:pt x="2572" y="453"/>
                  </a:moveTo>
                  <a:cubicBezTo>
                    <a:pt x="3035" y="453"/>
                    <a:pt x="3498" y="484"/>
                    <a:pt x="3961" y="550"/>
                  </a:cubicBezTo>
                  <a:cubicBezTo>
                    <a:pt x="4136" y="575"/>
                    <a:pt x="4312" y="600"/>
                    <a:pt x="4462" y="726"/>
                  </a:cubicBezTo>
                  <a:cubicBezTo>
                    <a:pt x="4562" y="851"/>
                    <a:pt x="4687" y="951"/>
                    <a:pt x="4662" y="1127"/>
                  </a:cubicBezTo>
                  <a:cubicBezTo>
                    <a:pt x="4637" y="1327"/>
                    <a:pt x="4462" y="1377"/>
                    <a:pt x="4312" y="1402"/>
                  </a:cubicBezTo>
                  <a:cubicBezTo>
                    <a:pt x="3459" y="1503"/>
                    <a:pt x="2607" y="1578"/>
                    <a:pt x="1755" y="1653"/>
                  </a:cubicBezTo>
                  <a:cubicBezTo>
                    <a:pt x="1697" y="1657"/>
                    <a:pt x="1639" y="1659"/>
                    <a:pt x="1582" y="1659"/>
                  </a:cubicBezTo>
                  <a:cubicBezTo>
                    <a:pt x="1296" y="1659"/>
                    <a:pt x="1024" y="1607"/>
                    <a:pt x="753" y="1503"/>
                  </a:cubicBezTo>
                  <a:cubicBezTo>
                    <a:pt x="577" y="1427"/>
                    <a:pt x="452" y="1327"/>
                    <a:pt x="452" y="1127"/>
                  </a:cubicBezTo>
                  <a:cubicBezTo>
                    <a:pt x="427" y="901"/>
                    <a:pt x="552" y="776"/>
                    <a:pt x="728" y="701"/>
                  </a:cubicBezTo>
                  <a:cubicBezTo>
                    <a:pt x="928" y="625"/>
                    <a:pt x="1129" y="525"/>
                    <a:pt x="1329" y="525"/>
                  </a:cubicBezTo>
                  <a:cubicBezTo>
                    <a:pt x="1743" y="478"/>
                    <a:pt x="2157" y="453"/>
                    <a:pt x="2572" y="453"/>
                  </a:cubicBezTo>
                  <a:close/>
                  <a:moveTo>
                    <a:pt x="2533" y="0"/>
                  </a:moveTo>
                  <a:cubicBezTo>
                    <a:pt x="2021" y="0"/>
                    <a:pt x="1508" y="48"/>
                    <a:pt x="1003" y="174"/>
                  </a:cubicBezTo>
                  <a:cubicBezTo>
                    <a:pt x="452" y="300"/>
                    <a:pt x="1" y="801"/>
                    <a:pt x="51" y="1202"/>
                  </a:cubicBezTo>
                  <a:cubicBezTo>
                    <a:pt x="126" y="1778"/>
                    <a:pt x="602" y="1854"/>
                    <a:pt x="1053" y="1954"/>
                  </a:cubicBezTo>
                  <a:cubicBezTo>
                    <a:pt x="1232" y="1985"/>
                    <a:pt x="1411" y="1997"/>
                    <a:pt x="1589" y="1997"/>
                  </a:cubicBezTo>
                  <a:cubicBezTo>
                    <a:pt x="1985" y="1997"/>
                    <a:pt x="2377" y="1938"/>
                    <a:pt x="2758" y="1904"/>
                  </a:cubicBezTo>
                  <a:lnTo>
                    <a:pt x="4261" y="1904"/>
                  </a:lnTo>
                  <a:cubicBezTo>
                    <a:pt x="4687" y="1904"/>
                    <a:pt x="5038" y="1753"/>
                    <a:pt x="5114" y="1327"/>
                  </a:cubicBezTo>
                  <a:cubicBezTo>
                    <a:pt x="5214" y="826"/>
                    <a:pt x="4938" y="475"/>
                    <a:pt x="4512" y="275"/>
                  </a:cubicBezTo>
                  <a:cubicBezTo>
                    <a:pt x="4261" y="174"/>
                    <a:pt x="3986" y="124"/>
                    <a:pt x="3735" y="74"/>
                  </a:cubicBezTo>
                  <a:cubicBezTo>
                    <a:pt x="3338" y="30"/>
                    <a:pt x="2936" y="0"/>
                    <a:pt x="2533"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7"/>
            <p:cNvSpPr/>
            <p:nvPr/>
          </p:nvSpPr>
          <p:spPr>
            <a:xfrm>
              <a:off x="1586600" y="2323575"/>
              <a:ext cx="128475" cy="50025"/>
            </a:xfrm>
            <a:custGeom>
              <a:rect b="b" l="l" r="r" t="t"/>
              <a:pathLst>
                <a:path extrusionOk="0" h="2001" w="5139">
                  <a:moveTo>
                    <a:pt x="2261" y="466"/>
                  </a:moveTo>
                  <a:cubicBezTo>
                    <a:pt x="2397" y="466"/>
                    <a:pt x="2537" y="467"/>
                    <a:pt x="2682" y="467"/>
                  </a:cubicBezTo>
                  <a:cubicBezTo>
                    <a:pt x="3008" y="492"/>
                    <a:pt x="3459" y="517"/>
                    <a:pt x="3936" y="542"/>
                  </a:cubicBezTo>
                  <a:cubicBezTo>
                    <a:pt x="4211" y="567"/>
                    <a:pt x="4412" y="693"/>
                    <a:pt x="4562" y="918"/>
                  </a:cubicBezTo>
                  <a:cubicBezTo>
                    <a:pt x="4687" y="1119"/>
                    <a:pt x="4662" y="1344"/>
                    <a:pt x="4412" y="1394"/>
                  </a:cubicBezTo>
                  <a:cubicBezTo>
                    <a:pt x="3584" y="1481"/>
                    <a:pt x="2756" y="1638"/>
                    <a:pt x="1920" y="1638"/>
                  </a:cubicBezTo>
                  <a:cubicBezTo>
                    <a:pt x="1541" y="1638"/>
                    <a:pt x="1161" y="1606"/>
                    <a:pt x="778" y="1520"/>
                  </a:cubicBezTo>
                  <a:cubicBezTo>
                    <a:pt x="602" y="1470"/>
                    <a:pt x="402" y="1420"/>
                    <a:pt x="377" y="1169"/>
                  </a:cubicBezTo>
                  <a:cubicBezTo>
                    <a:pt x="377" y="868"/>
                    <a:pt x="527" y="743"/>
                    <a:pt x="778" y="643"/>
                  </a:cubicBezTo>
                  <a:cubicBezTo>
                    <a:pt x="1239" y="482"/>
                    <a:pt x="1716" y="466"/>
                    <a:pt x="2261" y="466"/>
                  </a:cubicBezTo>
                  <a:close/>
                  <a:moveTo>
                    <a:pt x="2556" y="0"/>
                  </a:moveTo>
                  <a:cubicBezTo>
                    <a:pt x="1980" y="0"/>
                    <a:pt x="1404" y="75"/>
                    <a:pt x="828" y="242"/>
                  </a:cubicBezTo>
                  <a:cubicBezTo>
                    <a:pt x="377" y="367"/>
                    <a:pt x="1" y="643"/>
                    <a:pt x="26" y="1169"/>
                  </a:cubicBezTo>
                  <a:cubicBezTo>
                    <a:pt x="26" y="1745"/>
                    <a:pt x="477" y="1846"/>
                    <a:pt x="928" y="1946"/>
                  </a:cubicBezTo>
                  <a:cubicBezTo>
                    <a:pt x="1114" y="1986"/>
                    <a:pt x="1303" y="2001"/>
                    <a:pt x="1494" y="2001"/>
                  </a:cubicBezTo>
                  <a:cubicBezTo>
                    <a:pt x="1893" y="2001"/>
                    <a:pt x="2300" y="1938"/>
                    <a:pt x="2707" y="1921"/>
                  </a:cubicBezTo>
                  <a:cubicBezTo>
                    <a:pt x="3042" y="1921"/>
                    <a:pt x="3387" y="1932"/>
                    <a:pt x="3736" y="1932"/>
                  </a:cubicBezTo>
                  <a:cubicBezTo>
                    <a:pt x="3910" y="1932"/>
                    <a:pt x="4086" y="1929"/>
                    <a:pt x="4261" y="1921"/>
                  </a:cubicBezTo>
                  <a:cubicBezTo>
                    <a:pt x="4612" y="1896"/>
                    <a:pt x="4988" y="1745"/>
                    <a:pt x="5063" y="1319"/>
                  </a:cubicBezTo>
                  <a:cubicBezTo>
                    <a:pt x="5139" y="868"/>
                    <a:pt x="4888" y="567"/>
                    <a:pt x="4562" y="317"/>
                  </a:cubicBezTo>
                  <a:cubicBezTo>
                    <a:pt x="4462" y="242"/>
                    <a:pt x="4311" y="217"/>
                    <a:pt x="4211" y="191"/>
                  </a:cubicBezTo>
                  <a:cubicBezTo>
                    <a:pt x="3660" y="69"/>
                    <a:pt x="3108" y="0"/>
                    <a:pt x="255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7"/>
            <p:cNvSpPr/>
            <p:nvPr/>
          </p:nvSpPr>
          <p:spPr>
            <a:xfrm>
              <a:off x="1379200" y="2235500"/>
              <a:ext cx="122225" cy="49650"/>
            </a:xfrm>
            <a:custGeom>
              <a:rect b="b" l="l" r="r" t="t"/>
              <a:pathLst>
                <a:path extrusionOk="0" h="1986" w="4889">
                  <a:moveTo>
                    <a:pt x="2586" y="405"/>
                  </a:moveTo>
                  <a:cubicBezTo>
                    <a:pt x="3017" y="405"/>
                    <a:pt x="3449" y="437"/>
                    <a:pt x="3886" y="506"/>
                  </a:cubicBezTo>
                  <a:cubicBezTo>
                    <a:pt x="4161" y="532"/>
                    <a:pt x="4562" y="557"/>
                    <a:pt x="4537" y="983"/>
                  </a:cubicBezTo>
                  <a:cubicBezTo>
                    <a:pt x="4512" y="1359"/>
                    <a:pt x="4211" y="1509"/>
                    <a:pt x="3861" y="1559"/>
                  </a:cubicBezTo>
                  <a:cubicBezTo>
                    <a:pt x="3409" y="1659"/>
                    <a:pt x="2933" y="1659"/>
                    <a:pt x="2482" y="1659"/>
                  </a:cubicBezTo>
                  <a:cubicBezTo>
                    <a:pt x="2031" y="1634"/>
                    <a:pt x="1555" y="1609"/>
                    <a:pt x="1104" y="1559"/>
                  </a:cubicBezTo>
                  <a:cubicBezTo>
                    <a:pt x="728" y="1534"/>
                    <a:pt x="477" y="1308"/>
                    <a:pt x="452" y="958"/>
                  </a:cubicBezTo>
                  <a:cubicBezTo>
                    <a:pt x="452" y="607"/>
                    <a:pt x="803" y="557"/>
                    <a:pt x="1054" y="532"/>
                  </a:cubicBezTo>
                  <a:cubicBezTo>
                    <a:pt x="1569" y="450"/>
                    <a:pt x="2077" y="405"/>
                    <a:pt x="2586" y="405"/>
                  </a:cubicBezTo>
                  <a:close/>
                  <a:moveTo>
                    <a:pt x="2587" y="0"/>
                  </a:moveTo>
                  <a:cubicBezTo>
                    <a:pt x="2007" y="0"/>
                    <a:pt x="1426" y="41"/>
                    <a:pt x="853" y="156"/>
                  </a:cubicBezTo>
                  <a:cubicBezTo>
                    <a:pt x="427" y="256"/>
                    <a:pt x="1" y="381"/>
                    <a:pt x="1" y="907"/>
                  </a:cubicBezTo>
                  <a:cubicBezTo>
                    <a:pt x="26" y="1434"/>
                    <a:pt x="352" y="1735"/>
                    <a:pt x="828" y="1860"/>
                  </a:cubicBezTo>
                  <a:cubicBezTo>
                    <a:pt x="1304" y="1985"/>
                    <a:pt x="1780" y="1935"/>
                    <a:pt x="2282" y="1960"/>
                  </a:cubicBezTo>
                  <a:cubicBezTo>
                    <a:pt x="2833" y="1935"/>
                    <a:pt x="3409" y="1985"/>
                    <a:pt x="3986" y="1860"/>
                  </a:cubicBezTo>
                  <a:cubicBezTo>
                    <a:pt x="4562" y="1735"/>
                    <a:pt x="4888" y="1359"/>
                    <a:pt x="4863" y="882"/>
                  </a:cubicBezTo>
                  <a:cubicBezTo>
                    <a:pt x="4838" y="381"/>
                    <a:pt x="4562" y="105"/>
                    <a:pt x="3886" y="55"/>
                  </a:cubicBezTo>
                  <a:cubicBezTo>
                    <a:pt x="3456" y="23"/>
                    <a:pt x="3022" y="0"/>
                    <a:pt x="2587"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
            <p:cNvSpPr/>
            <p:nvPr/>
          </p:nvSpPr>
          <p:spPr>
            <a:xfrm>
              <a:off x="1378575" y="2070425"/>
              <a:ext cx="122225" cy="48925"/>
            </a:xfrm>
            <a:custGeom>
              <a:rect b="b" l="l" r="r" t="t"/>
              <a:pathLst>
                <a:path extrusionOk="0" h="1957" w="4889">
                  <a:moveTo>
                    <a:pt x="2507" y="418"/>
                  </a:moveTo>
                  <a:cubicBezTo>
                    <a:pt x="3159" y="443"/>
                    <a:pt x="3635" y="393"/>
                    <a:pt x="4111" y="543"/>
                  </a:cubicBezTo>
                  <a:cubicBezTo>
                    <a:pt x="4312" y="618"/>
                    <a:pt x="4562" y="668"/>
                    <a:pt x="4562" y="944"/>
                  </a:cubicBezTo>
                  <a:cubicBezTo>
                    <a:pt x="4562" y="1220"/>
                    <a:pt x="4387" y="1420"/>
                    <a:pt x="4136" y="1495"/>
                  </a:cubicBezTo>
                  <a:cubicBezTo>
                    <a:pt x="3627" y="1614"/>
                    <a:pt x="3118" y="1665"/>
                    <a:pt x="2609" y="1665"/>
                  </a:cubicBezTo>
                  <a:cubicBezTo>
                    <a:pt x="2040" y="1665"/>
                    <a:pt x="1472" y="1601"/>
                    <a:pt x="903" y="1495"/>
                  </a:cubicBezTo>
                  <a:cubicBezTo>
                    <a:pt x="627" y="1445"/>
                    <a:pt x="477" y="1195"/>
                    <a:pt x="477" y="919"/>
                  </a:cubicBezTo>
                  <a:cubicBezTo>
                    <a:pt x="502" y="643"/>
                    <a:pt x="753" y="593"/>
                    <a:pt x="953" y="543"/>
                  </a:cubicBezTo>
                  <a:cubicBezTo>
                    <a:pt x="1530" y="418"/>
                    <a:pt x="2106" y="443"/>
                    <a:pt x="2507" y="418"/>
                  </a:cubicBezTo>
                  <a:close/>
                  <a:moveTo>
                    <a:pt x="2656" y="1"/>
                  </a:moveTo>
                  <a:cubicBezTo>
                    <a:pt x="2061" y="1"/>
                    <a:pt x="1465" y="50"/>
                    <a:pt x="878" y="167"/>
                  </a:cubicBezTo>
                  <a:cubicBezTo>
                    <a:pt x="452" y="242"/>
                    <a:pt x="1" y="393"/>
                    <a:pt x="26" y="919"/>
                  </a:cubicBezTo>
                  <a:cubicBezTo>
                    <a:pt x="51" y="1420"/>
                    <a:pt x="377" y="1721"/>
                    <a:pt x="853" y="1871"/>
                  </a:cubicBezTo>
                  <a:cubicBezTo>
                    <a:pt x="1104" y="1934"/>
                    <a:pt x="1354" y="1947"/>
                    <a:pt x="1586" y="1947"/>
                  </a:cubicBezTo>
                  <a:cubicBezTo>
                    <a:pt x="1741" y="1947"/>
                    <a:pt x="1887" y="1941"/>
                    <a:pt x="2019" y="1941"/>
                  </a:cubicBezTo>
                  <a:cubicBezTo>
                    <a:pt x="2085" y="1941"/>
                    <a:pt x="2148" y="1942"/>
                    <a:pt x="2206" y="1947"/>
                  </a:cubicBezTo>
                  <a:cubicBezTo>
                    <a:pt x="2507" y="1947"/>
                    <a:pt x="2778" y="1956"/>
                    <a:pt x="3033" y="1956"/>
                  </a:cubicBezTo>
                  <a:cubicBezTo>
                    <a:pt x="3351" y="1956"/>
                    <a:pt x="3643" y="1941"/>
                    <a:pt x="3936" y="1871"/>
                  </a:cubicBezTo>
                  <a:cubicBezTo>
                    <a:pt x="4537" y="1746"/>
                    <a:pt x="4888" y="1395"/>
                    <a:pt x="4888" y="919"/>
                  </a:cubicBezTo>
                  <a:cubicBezTo>
                    <a:pt x="4888" y="418"/>
                    <a:pt x="4587" y="117"/>
                    <a:pt x="3911" y="67"/>
                  </a:cubicBezTo>
                  <a:cubicBezTo>
                    <a:pt x="3495" y="25"/>
                    <a:pt x="3076" y="1"/>
                    <a:pt x="265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7"/>
            <p:cNvSpPr/>
            <p:nvPr/>
          </p:nvSpPr>
          <p:spPr>
            <a:xfrm>
              <a:off x="1377325" y="2406625"/>
              <a:ext cx="125975" cy="48375"/>
            </a:xfrm>
            <a:custGeom>
              <a:rect b="b" l="l" r="r" t="t"/>
              <a:pathLst>
                <a:path extrusionOk="0" h="1935" w="5039">
                  <a:moveTo>
                    <a:pt x="2692" y="384"/>
                  </a:moveTo>
                  <a:cubicBezTo>
                    <a:pt x="3221" y="384"/>
                    <a:pt x="3754" y="434"/>
                    <a:pt x="4286" y="529"/>
                  </a:cubicBezTo>
                  <a:cubicBezTo>
                    <a:pt x="4512" y="579"/>
                    <a:pt x="4713" y="704"/>
                    <a:pt x="4687" y="955"/>
                  </a:cubicBezTo>
                  <a:cubicBezTo>
                    <a:pt x="4662" y="1230"/>
                    <a:pt x="4487" y="1406"/>
                    <a:pt x="4236" y="1506"/>
                  </a:cubicBezTo>
                  <a:cubicBezTo>
                    <a:pt x="3863" y="1613"/>
                    <a:pt x="3476" y="1644"/>
                    <a:pt x="3095" y="1644"/>
                  </a:cubicBezTo>
                  <a:cubicBezTo>
                    <a:pt x="2940" y="1644"/>
                    <a:pt x="2785" y="1639"/>
                    <a:pt x="2632" y="1631"/>
                  </a:cubicBezTo>
                  <a:cubicBezTo>
                    <a:pt x="2206" y="1606"/>
                    <a:pt x="1780" y="1606"/>
                    <a:pt x="1354" y="1556"/>
                  </a:cubicBezTo>
                  <a:cubicBezTo>
                    <a:pt x="1078" y="1531"/>
                    <a:pt x="803" y="1456"/>
                    <a:pt x="677" y="1180"/>
                  </a:cubicBezTo>
                  <a:cubicBezTo>
                    <a:pt x="552" y="905"/>
                    <a:pt x="577" y="679"/>
                    <a:pt x="928" y="579"/>
                  </a:cubicBezTo>
                  <a:cubicBezTo>
                    <a:pt x="1510" y="446"/>
                    <a:pt x="2099" y="384"/>
                    <a:pt x="2692" y="384"/>
                  </a:cubicBezTo>
                  <a:close/>
                  <a:moveTo>
                    <a:pt x="2617" y="0"/>
                  </a:moveTo>
                  <a:cubicBezTo>
                    <a:pt x="2023" y="0"/>
                    <a:pt x="1432" y="50"/>
                    <a:pt x="853" y="203"/>
                  </a:cubicBezTo>
                  <a:cubicBezTo>
                    <a:pt x="251" y="328"/>
                    <a:pt x="1" y="779"/>
                    <a:pt x="226" y="1230"/>
                  </a:cubicBezTo>
                  <a:cubicBezTo>
                    <a:pt x="402" y="1581"/>
                    <a:pt x="677" y="1882"/>
                    <a:pt x="1129" y="1882"/>
                  </a:cubicBezTo>
                  <a:cubicBezTo>
                    <a:pt x="1580" y="1907"/>
                    <a:pt x="2031" y="1907"/>
                    <a:pt x="2482" y="1907"/>
                  </a:cubicBezTo>
                  <a:cubicBezTo>
                    <a:pt x="2744" y="1917"/>
                    <a:pt x="3006" y="1934"/>
                    <a:pt x="3267" y="1934"/>
                  </a:cubicBezTo>
                  <a:cubicBezTo>
                    <a:pt x="3679" y="1934"/>
                    <a:pt x="4088" y="1891"/>
                    <a:pt x="4487" y="1707"/>
                  </a:cubicBezTo>
                  <a:cubicBezTo>
                    <a:pt x="4838" y="1531"/>
                    <a:pt x="5038" y="1281"/>
                    <a:pt x="5013" y="854"/>
                  </a:cubicBezTo>
                  <a:cubicBezTo>
                    <a:pt x="4988" y="453"/>
                    <a:pt x="4763" y="203"/>
                    <a:pt x="4362" y="103"/>
                  </a:cubicBezTo>
                  <a:cubicBezTo>
                    <a:pt x="4061" y="52"/>
                    <a:pt x="3760" y="27"/>
                    <a:pt x="3459" y="27"/>
                  </a:cubicBezTo>
                  <a:cubicBezTo>
                    <a:pt x="3178" y="11"/>
                    <a:pt x="2897" y="0"/>
                    <a:pt x="2617"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7"/>
            <p:cNvSpPr/>
            <p:nvPr/>
          </p:nvSpPr>
          <p:spPr>
            <a:xfrm>
              <a:off x="1375450" y="1988125"/>
              <a:ext cx="132225" cy="49525"/>
            </a:xfrm>
            <a:custGeom>
              <a:rect b="b" l="l" r="r" t="t"/>
              <a:pathLst>
                <a:path extrusionOk="0" h="1981" w="5289">
                  <a:moveTo>
                    <a:pt x="2607" y="0"/>
                  </a:moveTo>
                  <a:cubicBezTo>
                    <a:pt x="1980" y="0"/>
                    <a:pt x="1354" y="0"/>
                    <a:pt x="777" y="226"/>
                  </a:cubicBezTo>
                  <a:cubicBezTo>
                    <a:pt x="301" y="401"/>
                    <a:pt x="1" y="752"/>
                    <a:pt x="51" y="1254"/>
                  </a:cubicBezTo>
                  <a:cubicBezTo>
                    <a:pt x="101" y="1755"/>
                    <a:pt x="502" y="1880"/>
                    <a:pt x="953" y="1905"/>
                  </a:cubicBezTo>
                  <a:cubicBezTo>
                    <a:pt x="1855" y="1930"/>
                    <a:pt x="2757" y="1980"/>
                    <a:pt x="3635" y="1980"/>
                  </a:cubicBezTo>
                  <a:cubicBezTo>
                    <a:pt x="3960" y="1980"/>
                    <a:pt x="4286" y="1905"/>
                    <a:pt x="4587" y="1805"/>
                  </a:cubicBezTo>
                  <a:cubicBezTo>
                    <a:pt x="5163" y="1629"/>
                    <a:pt x="5289" y="1053"/>
                    <a:pt x="4888" y="602"/>
                  </a:cubicBezTo>
                  <a:cubicBezTo>
                    <a:pt x="4662" y="351"/>
                    <a:pt x="4387" y="201"/>
                    <a:pt x="4061" y="126"/>
                  </a:cubicBezTo>
                  <a:cubicBezTo>
                    <a:pt x="3585" y="51"/>
                    <a:pt x="3108" y="0"/>
                    <a:pt x="260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7"/>
            <p:cNvSpPr/>
            <p:nvPr/>
          </p:nvSpPr>
          <p:spPr>
            <a:xfrm>
              <a:off x="1374200" y="2152900"/>
              <a:ext cx="134100" cy="49650"/>
            </a:xfrm>
            <a:custGeom>
              <a:rect b="b" l="l" r="r" t="t"/>
              <a:pathLst>
                <a:path extrusionOk="0" h="1986" w="5364">
                  <a:moveTo>
                    <a:pt x="2501" y="1"/>
                  </a:moveTo>
                  <a:cubicBezTo>
                    <a:pt x="1948" y="1"/>
                    <a:pt x="1400" y="68"/>
                    <a:pt x="853" y="226"/>
                  </a:cubicBezTo>
                  <a:cubicBezTo>
                    <a:pt x="351" y="352"/>
                    <a:pt x="0" y="878"/>
                    <a:pt x="76" y="1279"/>
                  </a:cubicBezTo>
                  <a:cubicBezTo>
                    <a:pt x="176" y="1780"/>
                    <a:pt x="577" y="1906"/>
                    <a:pt x="1028" y="1906"/>
                  </a:cubicBezTo>
                  <a:cubicBezTo>
                    <a:pt x="1187" y="1914"/>
                    <a:pt x="1345" y="1917"/>
                    <a:pt x="1504" y="1917"/>
                  </a:cubicBezTo>
                  <a:cubicBezTo>
                    <a:pt x="1822" y="1917"/>
                    <a:pt x="2139" y="1906"/>
                    <a:pt x="2457" y="1906"/>
                  </a:cubicBezTo>
                  <a:cubicBezTo>
                    <a:pt x="2851" y="1934"/>
                    <a:pt x="3246" y="1986"/>
                    <a:pt x="3640" y="1986"/>
                  </a:cubicBezTo>
                  <a:cubicBezTo>
                    <a:pt x="3947" y="1986"/>
                    <a:pt x="4255" y="1954"/>
                    <a:pt x="4562" y="1856"/>
                  </a:cubicBezTo>
                  <a:cubicBezTo>
                    <a:pt x="5239" y="1630"/>
                    <a:pt x="5364" y="1054"/>
                    <a:pt x="4863" y="527"/>
                  </a:cubicBezTo>
                  <a:cubicBezTo>
                    <a:pt x="4537" y="201"/>
                    <a:pt x="4136" y="151"/>
                    <a:pt x="3735" y="101"/>
                  </a:cubicBezTo>
                  <a:cubicBezTo>
                    <a:pt x="3320" y="37"/>
                    <a:pt x="2909" y="1"/>
                    <a:pt x="2501"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7"/>
            <p:cNvSpPr/>
            <p:nvPr/>
          </p:nvSpPr>
          <p:spPr>
            <a:xfrm>
              <a:off x="1377325" y="2323175"/>
              <a:ext cx="129100" cy="50250"/>
            </a:xfrm>
            <a:custGeom>
              <a:rect b="b" l="l" r="r" t="t"/>
              <a:pathLst>
                <a:path extrusionOk="0" h="2010" w="5164">
                  <a:moveTo>
                    <a:pt x="2545" y="1"/>
                  </a:moveTo>
                  <a:cubicBezTo>
                    <a:pt x="1931" y="1"/>
                    <a:pt x="1317" y="95"/>
                    <a:pt x="702" y="283"/>
                  </a:cubicBezTo>
                  <a:cubicBezTo>
                    <a:pt x="251" y="433"/>
                    <a:pt x="1" y="809"/>
                    <a:pt x="51" y="1285"/>
                  </a:cubicBezTo>
                  <a:cubicBezTo>
                    <a:pt x="101" y="1786"/>
                    <a:pt x="527" y="1912"/>
                    <a:pt x="928" y="1937"/>
                  </a:cubicBezTo>
                  <a:cubicBezTo>
                    <a:pt x="1087" y="1945"/>
                    <a:pt x="1245" y="1948"/>
                    <a:pt x="1405" y="1948"/>
                  </a:cubicBezTo>
                  <a:cubicBezTo>
                    <a:pt x="1724" y="1948"/>
                    <a:pt x="2048" y="1937"/>
                    <a:pt x="2382" y="1937"/>
                  </a:cubicBezTo>
                  <a:cubicBezTo>
                    <a:pt x="2781" y="1953"/>
                    <a:pt x="3181" y="2010"/>
                    <a:pt x="3581" y="2010"/>
                  </a:cubicBezTo>
                  <a:cubicBezTo>
                    <a:pt x="3808" y="2010"/>
                    <a:pt x="4034" y="1991"/>
                    <a:pt x="4261" y="1937"/>
                  </a:cubicBezTo>
                  <a:cubicBezTo>
                    <a:pt x="4662" y="1862"/>
                    <a:pt x="5063" y="1736"/>
                    <a:pt x="5114" y="1235"/>
                  </a:cubicBezTo>
                  <a:cubicBezTo>
                    <a:pt x="5164" y="734"/>
                    <a:pt x="4813" y="408"/>
                    <a:pt x="4387" y="283"/>
                  </a:cubicBezTo>
                  <a:cubicBezTo>
                    <a:pt x="3773" y="95"/>
                    <a:pt x="3159" y="1"/>
                    <a:pt x="254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7"/>
            <p:cNvSpPr/>
            <p:nvPr/>
          </p:nvSpPr>
          <p:spPr>
            <a:xfrm>
              <a:off x="1586600" y="2235375"/>
              <a:ext cx="127225" cy="48825"/>
            </a:xfrm>
            <a:custGeom>
              <a:rect b="b" l="l" r="r" t="t"/>
              <a:pathLst>
                <a:path extrusionOk="0" h="1953" w="5089">
                  <a:moveTo>
                    <a:pt x="1945" y="1"/>
                  </a:moveTo>
                  <a:cubicBezTo>
                    <a:pt x="1518" y="1"/>
                    <a:pt x="1094" y="41"/>
                    <a:pt x="677" y="211"/>
                  </a:cubicBezTo>
                  <a:cubicBezTo>
                    <a:pt x="101" y="436"/>
                    <a:pt x="1" y="1063"/>
                    <a:pt x="427" y="1514"/>
                  </a:cubicBezTo>
                  <a:cubicBezTo>
                    <a:pt x="627" y="1740"/>
                    <a:pt x="903" y="1815"/>
                    <a:pt x="1179" y="1890"/>
                  </a:cubicBezTo>
                  <a:cubicBezTo>
                    <a:pt x="1429" y="1940"/>
                    <a:pt x="1680" y="1953"/>
                    <a:pt x="1931" y="1953"/>
                  </a:cubicBezTo>
                  <a:cubicBezTo>
                    <a:pt x="2181" y="1953"/>
                    <a:pt x="2432" y="1940"/>
                    <a:pt x="2682" y="1940"/>
                  </a:cubicBezTo>
                  <a:lnTo>
                    <a:pt x="3735" y="1940"/>
                  </a:lnTo>
                  <a:cubicBezTo>
                    <a:pt x="4036" y="1940"/>
                    <a:pt x="4311" y="1890"/>
                    <a:pt x="4562" y="1714"/>
                  </a:cubicBezTo>
                  <a:cubicBezTo>
                    <a:pt x="4888" y="1489"/>
                    <a:pt x="5088" y="1213"/>
                    <a:pt x="5038" y="812"/>
                  </a:cubicBezTo>
                  <a:cubicBezTo>
                    <a:pt x="4988" y="436"/>
                    <a:pt x="4687" y="286"/>
                    <a:pt x="4362" y="211"/>
                  </a:cubicBezTo>
                  <a:cubicBezTo>
                    <a:pt x="3936" y="135"/>
                    <a:pt x="3535" y="35"/>
                    <a:pt x="3134" y="35"/>
                  </a:cubicBezTo>
                  <a:cubicBezTo>
                    <a:pt x="2737" y="35"/>
                    <a:pt x="2340" y="1"/>
                    <a:pt x="194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7"/>
            <p:cNvSpPr/>
            <p:nvPr/>
          </p:nvSpPr>
          <p:spPr>
            <a:xfrm>
              <a:off x="1587225" y="2070350"/>
              <a:ext cx="125975" cy="49150"/>
            </a:xfrm>
            <a:custGeom>
              <a:rect b="b" l="l" r="r" t="t"/>
              <a:pathLst>
                <a:path extrusionOk="0" h="1966" w="5039">
                  <a:moveTo>
                    <a:pt x="1926" y="0"/>
                  </a:moveTo>
                  <a:cubicBezTo>
                    <a:pt x="1499" y="0"/>
                    <a:pt x="1073" y="43"/>
                    <a:pt x="652" y="195"/>
                  </a:cubicBezTo>
                  <a:cubicBezTo>
                    <a:pt x="151" y="396"/>
                    <a:pt x="1" y="947"/>
                    <a:pt x="276" y="1398"/>
                  </a:cubicBezTo>
                  <a:cubicBezTo>
                    <a:pt x="477" y="1674"/>
                    <a:pt x="778" y="1799"/>
                    <a:pt x="1104" y="1874"/>
                  </a:cubicBezTo>
                  <a:cubicBezTo>
                    <a:pt x="1396" y="1944"/>
                    <a:pt x="1688" y="1959"/>
                    <a:pt x="2011" y="1959"/>
                  </a:cubicBezTo>
                  <a:cubicBezTo>
                    <a:pt x="2269" y="1959"/>
                    <a:pt x="2546" y="1950"/>
                    <a:pt x="2858" y="1950"/>
                  </a:cubicBezTo>
                  <a:cubicBezTo>
                    <a:pt x="3020" y="1950"/>
                    <a:pt x="3219" y="1966"/>
                    <a:pt x="3436" y="1966"/>
                  </a:cubicBezTo>
                  <a:cubicBezTo>
                    <a:pt x="3689" y="1966"/>
                    <a:pt x="3966" y="1944"/>
                    <a:pt x="4236" y="1849"/>
                  </a:cubicBezTo>
                  <a:cubicBezTo>
                    <a:pt x="4687" y="1724"/>
                    <a:pt x="4988" y="1398"/>
                    <a:pt x="5013" y="922"/>
                  </a:cubicBezTo>
                  <a:cubicBezTo>
                    <a:pt x="5038" y="421"/>
                    <a:pt x="4637" y="270"/>
                    <a:pt x="4236" y="195"/>
                  </a:cubicBezTo>
                  <a:cubicBezTo>
                    <a:pt x="3961" y="120"/>
                    <a:pt x="3660" y="70"/>
                    <a:pt x="3384" y="70"/>
                  </a:cubicBezTo>
                  <a:cubicBezTo>
                    <a:pt x="2903" y="56"/>
                    <a:pt x="2414" y="0"/>
                    <a:pt x="192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7"/>
            <p:cNvSpPr/>
            <p:nvPr/>
          </p:nvSpPr>
          <p:spPr>
            <a:xfrm>
              <a:off x="1587850" y="2406325"/>
              <a:ext cx="123475" cy="49875"/>
            </a:xfrm>
            <a:custGeom>
              <a:rect b="b" l="l" r="r" t="t"/>
              <a:pathLst>
                <a:path extrusionOk="0" h="1995" w="4939">
                  <a:moveTo>
                    <a:pt x="2261" y="0"/>
                  </a:moveTo>
                  <a:cubicBezTo>
                    <a:pt x="1850" y="0"/>
                    <a:pt x="1439" y="24"/>
                    <a:pt x="1028" y="64"/>
                  </a:cubicBezTo>
                  <a:cubicBezTo>
                    <a:pt x="352" y="140"/>
                    <a:pt x="101" y="365"/>
                    <a:pt x="51" y="866"/>
                  </a:cubicBezTo>
                  <a:cubicBezTo>
                    <a:pt x="1" y="1318"/>
                    <a:pt x="327" y="1694"/>
                    <a:pt x="903" y="1844"/>
                  </a:cubicBezTo>
                  <a:cubicBezTo>
                    <a:pt x="1429" y="1994"/>
                    <a:pt x="2006" y="1944"/>
                    <a:pt x="2557" y="1969"/>
                  </a:cubicBezTo>
                  <a:cubicBezTo>
                    <a:pt x="3058" y="1944"/>
                    <a:pt x="3560" y="1944"/>
                    <a:pt x="4036" y="1894"/>
                  </a:cubicBezTo>
                  <a:cubicBezTo>
                    <a:pt x="4487" y="1844"/>
                    <a:pt x="4888" y="1368"/>
                    <a:pt x="4913" y="967"/>
                  </a:cubicBezTo>
                  <a:cubicBezTo>
                    <a:pt x="4938" y="415"/>
                    <a:pt x="4537" y="265"/>
                    <a:pt x="4111" y="190"/>
                  </a:cubicBezTo>
                  <a:cubicBezTo>
                    <a:pt x="3495" y="54"/>
                    <a:pt x="2878" y="0"/>
                    <a:pt x="2261"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17"/>
          <p:cNvGrpSpPr/>
          <p:nvPr/>
        </p:nvGrpSpPr>
        <p:grpSpPr>
          <a:xfrm>
            <a:off x="8427623" y="212186"/>
            <a:ext cx="1033490" cy="791239"/>
            <a:chOff x="7579650" y="535300"/>
            <a:chExt cx="856318" cy="655596"/>
          </a:xfrm>
        </p:grpSpPr>
        <p:sp>
          <p:nvSpPr>
            <p:cNvPr id="1414" name="Google Shape;1414;p17"/>
            <p:cNvSpPr/>
            <p:nvPr/>
          </p:nvSpPr>
          <p:spPr>
            <a:xfrm>
              <a:off x="8120303" y="803667"/>
              <a:ext cx="315665" cy="186674"/>
            </a:xfrm>
            <a:custGeom>
              <a:rect b="b" l="l" r="r" t="t"/>
              <a:pathLst>
                <a:path extrusionOk="0" h="4479" w="7574">
                  <a:moveTo>
                    <a:pt x="6495" y="0"/>
                  </a:moveTo>
                  <a:lnTo>
                    <a:pt x="6495" y="0"/>
                  </a:lnTo>
                  <a:cubicBezTo>
                    <a:pt x="6352" y="197"/>
                    <a:pt x="6164" y="375"/>
                    <a:pt x="5924" y="527"/>
                  </a:cubicBezTo>
                  <a:lnTo>
                    <a:pt x="5906" y="536"/>
                  </a:lnTo>
                  <a:lnTo>
                    <a:pt x="5897" y="554"/>
                  </a:lnTo>
                  <a:cubicBezTo>
                    <a:pt x="5718" y="964"/>
                    <a:pt x="5299" y="1374"/>
                    <a:pt x="4817" y="1401"/>
                  </a:cubicBezTo>
                  <a:cubicBezTo>
                    <a:pt x="4670" y="1408"/>
                    <a:pt x="4457" y="1459"/>
                    <a:pt x="4269" y="1459"/>
                  </a:cubicBezTo>
                  <a:cubicBezTo>
                    <a:pt x="4217" y="1459"/>
                    <a:pt x="4168" y="1455"/>
                    <a:pt x="4122" y="1446"/>
                  </a:cubicBezTo>
                  <a:cubicBezTo>
                    <a:pt x="4041" y="1642"/>
                    <a:pt x="3872" y="1829"/>
                    <a:pt x="3613" y="1981"/>
                  </a:cubicBezTo>
                  <a:cubicBezTo>
                    <a:pt x="3355" y="2124"/>
                    <a:pt x="3068" y="2256"/>
                    <a:pt x="2771" y="2256"/>
                  </a:cubicBezTo>
                  <a:cubicBezTo>
                    <a:pt x="2698" y="2256"/>
                    <a:pt x="2625" y="2248"/>
                    <a:pt x="2551" y="2231"/>
                  </a:cubicBezTo>
                  <a:cubicBezTo>
                    <a:pt x="2106" y="2124"/>
                    <a:pt x="1725" y="1864"/>
                    <a:pt x="1294" y="1864"/>
                  </a:cubicBezTo>
                  <a:cubicBezTo>
                    <a:pt x="1146" y="1864"/>
                    <a:pt x="993" y="1895"/>
                    <a:pt x="830" y="1972"/>
                  </a:cubicBezTo>
                  <a:cubicBezTo>
                    <a:pt x="856" y="2141"/>
                    <a:pt x="821" y="2329"/>
                    <a:pt x="696" y="2516"/>
                  </a:cubicBezTo>
                  <a:cubicBezTo>
                    <a:pt x="946" y="2837"/>
                    <a:pt x="1392" y="3346"/>
                    <a:pt x="1088" y="3729"/>
                  </a:cubicBezTo>
                  <a:cubicBezTo>
                    <a:pt x="892" y="3970"/>
                    <a:pt x="669" y="4077"/>
                    <a:pt x="366" y="4122"/>
                  </a:cubicBezTo>
                  <a:cubicBezTo>
                    <a:pt x="80" y="4175"/>
                    <a:pt x="18" y="4309"/>
                    <a:pt x="0" y="4479"/>
                  </a:cubicBezTo>
                  <a:cubicBezTo>
                    <a:pt x="624" y="4229"/>
                    <a:pt x="1231" y="4398"/>
                    <a:pt x="1891" y="4202"/>
                  </a:cubicBezTo>
                  <a:cubicBezTo>
                    <a:pt x="2543" y="4006"/>
                    <a:pt x="2632" y="3685"/>
                    <a:pt x="2980" y="3150"/>
                  </a:cubicBezTo>
                  <a:cubicBezTo>
                    <a:pt x="3078" y="3007"/>
                    <a:pt x="3176" y="2828"/>
                    <a:pt x="3328" y="2739"/>
                  </a:cubicBezTo>
                  <a:cubicBezTo>
                    <a:pt x="3899" y="2427"/>
                    <a:pt x="4577" y="2463"/>
                    <a:pt x="5174" y="2213"/>
                  </a:cubicBezTo>
                  <a:cubicBezTo>
                    <a:pt x="5799" y="1963"/>
                    <a:pt x="7574" y="759"/>
                    <a:pt x="649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7"/>
            <p:cNvSpPr/>
            <p:nvPr/>
          </p:nvSpPr>
          <p:spPr>
            <a:xfrm>
              <a:off x="8307314" y="812586"/>
              <a:ext cx="46137" cy="39093"/>
            </a:xfrm>
            <a:custGeom>
              <a:rect b="b" l="l" r="r" t="t"/>
              <a:pathLst>
                <a:path extrusionOk="0" h="938" w="1107">
                  <a:moveTo>
                    <a:pt x="1089" y="1"/>
                  </a:moveTo>
                  <a:cubicBezTo>
                    <a:pt x="866" y="152"/>
                    <a:pt x="669" y="340"/>
                    <a:pt x="473" y="536"/>
                  </a:cubicBezTo>
                  <a:cubicBezTo>
                    <a:pt x="330" y="687"/>
                    <a:pt x="170" y="821"/>
                    <a:pt x="0" y="937"/>
                  </a:cubicBezTo>
                  <a:cubicBezTo>
                    <a:pt x="393" y="866"/>
                    <a:pt x="973" y="500"/>
                    <a:pt x="1026" y="366"/>
                  </a:cubicBezTo>
                  <a:cubicBezTo>
                    <a:pt x="1098" y="215"/>
                    <a:pt x="1107" y="99"/>
                    <a:pt x="108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7"/>
            <p:cNvSpPr/>
            <p:nvPr/>
          </p:nvSpPr>
          <p:spPr>
            <a:xfrm>
              <a:off x="7881944" y="969505"/>
              <a:ext cx="55056" cy="16671"/>
            </a:xfrm>
            <a:custGeom>
              <a:rect b="b" l="l" r="r" t="t"/>
              <a:pathLst>
                <a:path extrusionOk="0" h="400" w="1321">
                  <a:moveTo>
                    <a:pt x="1178" y="0"/>
                  </a:moveTo>
                  <a:cubicBezTo>
                    <a:pt x="804" y="0"/>
                    <a:pt x="420" y="54"/>
                    <a:pt x="117" y="277"/>
                  </a:cubicBezTo>
                  <a:cubicBezTo>
                    <a:pt x="72" y="303"/>
                    <a:pt x="36" y="339"/>
                    <a:pt x="1" y="366"/>
                  </a:cubicBezTo>
                  <a:cubicBezTo>
                    <a:pt x="27" y="375"/>
                    <a:pt x="45" y="384"/>
                    <a:pt x="72" y="384"/>
                  </a:cubicBezTo>
                  <a:cubicBezTo>
                    <a:pt x="119" y="394"/>
                    <a:pt x="187" y="400"/>
                    <a:pt x="266" y="400"/>
                  </a:cubicBezTo>
                  <a:cubicBezTo>
                    <a:pt x="605" y="400"/>
                    <a:pt x="1162" y="297"/>
                    <a:pt x="1321"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7"/>
            <p:cNvSpPr/>
            <p:nvPr/>
          </p:nvSpPr>
          <p:spPr>
            <a:xfrm>
              <a:off x="7752949" y="1012183"/>
              <a:ext cx="57640" cy="20047"/>
            </a:xfrm>
            <a:custGeom>
              <a:rect b="b" l="l" r="r" t="t"/>
              <a:pathLst>
                <a:path extrusionOk="0" h="481" w="1383">
                  <a:moveTo>
                    <a:pt x="1113" y="1"/>
                  </a:moveTo>
                  <a:cubicBezTo>
                    <a:pt x="684" y="1"/>
                    <a:pt x="310" y="131"/>
                    <a:pt x="0" y="341"/>
                  </a:cubicBezTo>
                  <a:cubicBezTo>
                    <a:pt x="220" y="439"/>
                    <a:pt x="406" y="481"/>
                    <a:pt x="566" y="481"/>
                  </a:cubicBezTo>
                  <a:cubicBezTo>
                    <a:pt x="932" y="481"/>
                    <a:pt x="1166" y="265"/>
                    <a:pt x="1383" y="11"/>
                  </a:cubicBezTo>
                  <a:cubicBezTo>
                    <a:pt x="1320" y="2"/>
                    <a:pt x="1258" y="2"/>
                    <a:pt x="1195" y="2"/>
                  </a:cubicBezTo>
                  <a:cubicBezTo>
                    <a:pt x="1168" y="1"/>
                    <a:pt x="1140" y="1"/>
                    <a:pt x="1113"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7"/>
            <p:cNvSpPr/>
            <p:nvPr/>
          </p:nvSpPr>
          <p:spPr>
            <a:xfrm>
              <a:off x="7700517" y="982508"/>
              <a:ext cx="527262" cy="208388"/>
            </a:xfrm>
            <a:custGeom>
              <a:rect b="b" l="l" r="r" t="t"/>
              <a:pathLst>
                <a:path extrusionOk="0" h="5000" w="12651">
                  <a:moveTo>
                    <a:pt x="12650" y="0"/>
                  </a:moveTo>
                  <a:cubicBezTo>
                    <a:pt x="11865" y="473"/>
                    <a:pt x="10848" y="134"/>
                    <a:pt x="10036" y="571"/>
                  </a:cubicBezTo>
                  <a:lnTo>
                    <a:pt x="10036" y="580"/>
                  </a:lnTo>
                  <a:cubicBezTo>
                    <a:pt x="9974" y="794"/>
                    <a:pt x="9546" y="1080"/>
                    <a:pt x="9394" y="1178"/>
                  </a:cubicBezTo>
                  <a:cubicBezTo>
                    <a:pt x="9109" y="1374"/>
                    <a:pt x="8868" y="1490"/>
                    <a:pt x="8520" y="1490"/>
                  </a:cubicBezTo>
                  <a:cubicBezTo>
                    <a:pt x="8503" y="1491"/>
                    <a:pt x="8486" y="1491"/>
                    <a:pt x="8470" y="1491"/>
                  </a:cubicBezTo>
                  <a:cubicBezTo>
                    <a:pt x="8225" y="1491"/>
                    <a:pt x="8026" y="1430"/>
                    <a:pt x="7851" y="1330"/>
                  </a:cubicBezTo>
                  <a:cubicBezTo>
                    <a:pt x="7833" y="1347"/>
                    <a:pt x="7815" y="1365"/>
                    <a:pt x="7788" y="1383"/>
                  </a:cubicBezTo>
                  <a:cubicBezTo>
                    <a:pt x="7155" y="1651"/>
                    <a:pt x="7199" y="2507"/>
                    <a:pt x="7083" y="3078"/>
                  </a:cubicBezTo>
                  <a:cubicBezTo>
                    <a:pt x="6950" y="3703"/>
                    <a:pt x="6441" y="4158"/>
                    <a:pt x="6209" y="4729"/>
                  </a:cubicBezTo>
                  <a:cubicBezTo>
                    <a:pt x="6174" y="4800"/>
                    <a:pt x="6120" y="4853"/>
                    <a:pt x="6040" y="4853"/>
                  </a:cubicBezTo>
                  <a:lnTo>
                    <a:pt x="5995" y="4853"/>
                  </a:lnTo>
                  <a:cubicBezTo>
                    <a:pt x="5784" y="4845"/>
                    <a:pt x="5781" y="4514"/>
                    <a:pt x="5987" y="4514"/>
                  </a:cubicBezTo>
                  <a:cubicBezTo>
                    <a:pt x="5990" y="4514"/>
                    <a:pt x="5992" y="4514"/>
                    <a:pt x="5995" y="4514"/>
                  </a:cubicBezTo>
                  <a:cubicBezTo>
                    <a:pt x="5861" y="4506"/>
                    <a:pt x="5933" y="4443"/>
                    <a:pt x="6004" y="4345"/>
                  </a:cubicBezTo>
                  <a:cubicBezTo>
                    <a:pt x="6165" y="4149"/>
                    <a:pt x="6307" y="3881"/>
                    <a:pt x="6441" y="3658"/>
                  </a:cubicBezTo>
                  <a:cubicBezTo>
                    <a:pt x="6709" y="3230"/>
                    <a:pt x="6753" y="2882"/>
                    <a:pt x="6843" y="2409"/>
                  </a:cubicBezTo>
                  <a:cubicBezTo>
                    <a:pt x="6896" y="2133"/>
                    <a:pt x="6959" y="1847"/>
                    <a:pt x="7083" y="1606"/>
                  </a:cubicBezTo>
                  <a:cubicBezTo>
                    <a:pt x="6798" y="1446"/>
                    <a:pt x="6593" y="1223"/>
                    <a:pt x="6334" y="1107"/>
                  </a:cubicBezTo>
                  <a:cubicBezTo>
                    <a:pt x="6334" y="1160"/>
                    <a:pt x="6307" y="1223"/>
                    <a:pt x="6254" y="1258"/>
                  </a:cubicBezTo>
                  <a:cubicBezTo>
                    <a:pt x="5692" y="1633"/>
                    <a:pt x="5745" y="2302"/>
                    <a:pt x="5674" y="2891"/>
                  </a:cubicBezTo>
                  <a:cubicBezTo>
                    <a:pt x="5629" y="3283"/>
                    <a:pt x="5165" y="3943"/>
                    <a:pt x="5380" y="4300"/>
                  </a:cubicBezTo>
                  <a:cubicBezTo>
                    <a:pt x="5460" y="4430"/>
                    <a:pt x="5343" y="4551"/>
                    <a:pt x="5226" y="4551"/>
                  </a:cubicBezTo>
                  <a:cubicBezTo>
                    <a:pt x="5173" y="4551"/>
                    <a:pt x="5121" y="4527"/>
                    <a:pt x="5085" y="4470"/>
                  </a:cubicBezTo>
                  <a:cubicBezTo>
                    <a:pt x="4916" y="4193"/>
                    <a:pt x="4978" y="3863"/>
                    <a:pt x="5085" y="3533"/>
                  </a:cubicBezTo>
                  <a:lnTo>
                    <a:pt x="5085" y="3533"/>
                  </a:lnTo>
                  <a:cubicBezTo>
                    <a:pt x="4146" y="3567"/>
                    <a:pt x="3374" y="4104"/>
                    <a:pt x="2498" y="4104"/>
                  </a:cubicBezTo>
                  <a:cubicBezTo>
                    <a:pt x="2225" y="4104"/>
                    <a:pt x="1942" y="4052"/>
                    <a:pt x="1642" y="3917"/>
                  </a:cubicBezTo>
                  <a:cubicBezTo>
                    <a:pt x="1026" y="3631"/>
                    <a:pt x="295" y="3105"/>
                    <a:pt x="72" y="2427"/>
                  </a:cubicBezTo>
                  <a:cubicBezTo>
                    <a:pt x="9" y="2632"/>
                    <a:pt x="0" y="2846"/>
                    <a:pt x="54" y="3051"/>
                  </a:cubicBezTo>
                  <a:cubicBezTo>
                    <a:pt x="268" y="3863"/>
                    <a:pt x="1017" y="4059"/>
                    <a:pt x="1775" y="4158"/>
                  </a:cubicBezTo>
                  <a:cubicBezTo>
                    <a:pt x="2017" y="4186"/>
                    <a:pt x="2283" y="4221"/>
                    <a:pt x="2542" y="4221"/>
                  </a:cubicBezTo>
                  <a:cubicBezTo>
                    <a:pt x="2695" y="4221"/>
                    <a:pt x="2846" y="4209"/>
                    <a:pt x="2989" y="4175"/>
                  </a:cubicBezTo>
                  <a:cubicBezTo>
                    <a:pt x="3269" y="4111"/>
                    <a:pt x="3481" y="4053"/>
                    <a:pt x="3672" y="4053"/>
                  </a:cubicBezTo>
                  <a:cubicBezTo>
                    <a:pt x="3907" y="4053"/>
                    <a:pt x="4111" y="4141"/>
                    <a:pt x="4371" y="4416"/>
                  </a:cubicBezTo>
                  <a:cubicBezTo>
                    <a:pt x="4738" y="4793"/>
                    <a:pt x="5167" y="5000"/>
                    <a:pt x="5611" y="5000"/>
                  </a:cubicBezTo>
                  <a:cubicBezTo>
                    <a:pt x="5913" y="5000"/>
                    <a:pt x="6222" y="4904"/>
                    <a:pt x="6521" y="4702"/>
                  </a:cubicBezTo>
                  <a:cubicBezTo>
                    <a:pt x="7360" y="4131"/>
                    <a:pt x="7306" y="3185"/>
                    <a:pt x="7440" y="2302"/>
                  </a:cubicBezTo>
                  <a:cubicBezTo>
                    <a:pt x="7497" y="1940"/>
                    <a:pt x="7644" y="1887"/>
                    <a:pt x="7844" y="1887"/>
                  </a:cubicBezTo>
                  <a:cubicBezTo>
                    <a:pt x="7928" y="1887"/>
                    <a:pt x="8021" y="1896"/>
                    <a:pt x="8121" y="1896"/>
                  </a:cubicBezTo>
                  <a:cubicBezTo>
                    <a:pt x="8194" y="1896"/>
                    <a:pt x="8271" y="1891"/>
                    <a:pt x="8350" y="1874"/>
                  </a:cubicBezTo>
                  <a:cubicBezTo>
                    <a:pt x="8538" y="1838"/>
                    <a:pt x="8707" y="1767"/>
                    <a:pt x="8886" y="1695"/>
                  </a:cubicBezTo>
                  <a:cubicBezTo>
                    <a:pt x="9323" y="1508"/>
                    <a:pt x="9733" y="1490"/>
                    <a:pt x="10188" y="1401"/>
                  </a:cubicBezTo>
                  <a:cubicBezTo>
                    <a:pt x="11151" y="1205"/>
                    <a:pt x="11821" y="937"/>
                    <a:pt x="12472" y="179"/>
                  </a:cubicBezTo>
                  <a:cubicBezTo>
                    <a:pt x="12525" y="116"/>
                    <a:pt x="12588" y="63"/>
                    <a:pt x="1265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7"/>
            <p:cNvSpPr/>
            <p:nvPr/>
          </p:nvSpPr>
          <p:spPr>
            <a:xfrm>
              <a:off x="8241128" y="805542"/>
              <a:ext cx="193759" cy="166210"/>
            </a:xfrm>
            <a:custGeom>
              <a:rect b="b" l="l" r="r" t="t"/>
              <a:pathLst>
                <a:path extrusionOk="0" h="3988" w="4649">
                  <a:moveTo>
                    <a:pt x="4104" y="0"/>
                  </a:moveTo>
                  <a:lnTo>
                    <a:pt x="4104" y="0"/>
                  </a:lnTo>
                  <a:cubicBezTo>
                    <a:pt x="4648" y="856"/>
                    <a:pt x="3417" y="2070"/>
                    <a:pt x="2596" y="2400"/>
                  </a:cubicBezTo>
                  <a:cubicBezTo>
                    <a:pt x="2061" y="2623"/>
                    <a:pt x="1526" y="2650"/>
                    <a:pt x="982" y="2828"/>
                  </a:cubicBezTo>
                  <a:cubicBezTo>
                    <a:pt x="420" y="3006"/>
                    <a:pt x="348" y="3613"/>
                    <a:pt x="0" y="3988"/>
                  </a:cubicBezTo>
                  <a:cubicBezTo>
                    <a:pt x="821" y="3408"/>
                    <a:pt x="1972" y="3140"/>
                    <a:pt x="2828" y="2694"/>
                  </a:cubicBezTo>
                  <a:cubicBezTo>
                    <a:pt x="3453" y="2373"/>
                    <a:pt x="4077" y="1882"/>
                    <a:pt x="4318" y="1195"/>
                  </a:cubicBezTo>
                  <a:cubicBezTo>
                    <a:pt x="4452" y="821"/>
                    <a:pt x="4470" y="241"/>
                    <a:pt x="410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7"/>
            <p:cNvSpPr/>
            <p:nvPr/>
          </p:nvSpPr>
          <p:spPr>
            <a:xfrm>
              <a:off x="7830638" y="983634"/>
              <a:ext cx="185590" cy="53931"/>
            </a:xfrm>
            <a:custGeom>
              <a:rect b="b" l="l" r="r" t="t"/>
              <a:pathLst>
                <a:path extrusionOk="0" h="1294" w="4453">
                  <a:moveTo>
                    <a:pt x="2614" y="0"/>
                  </a:moveTo>
                  <a:cubicBezTo>
                    <a:pt x="2481" y="143"/>
                    <a:pt x="2320" y="250"/>
                    <a:pt x="2150" y="339"/>
                  </a:cubicBezTo>
                  <a:cubicBezTo>
                    <a:pt x="2005" y="412"/>
                    <a:pt x="1843" y="441"/>
                    <a:pt x="1679" y="441"/>
                  </a:cubicBezTo>
                  <a:cubicBezTo>
                    <a:pt x="1522" y="441"/>
                    <a:pt x="1362" y="414"/>
                    <a:pt x="1214" y="375"/>
                  </a:cubicBezTo>
                  <a:cubicBezTo>
                    <a:pt x="1107" y="348"/>
                    <a:pt x="1018" y="330"/>
                    <a:pt x="928" y="330"/>
                  </a:cubicBezTo>
                  <a:cubicBezTo>
                    <a:pt x="884" y="375"/>
                    <a:pt x="848" y="419"/>
                    <a:pt x="803" y="464"/>
                  </a:cubicBezTo>
                  <a:cubicBezTo>
                    <a:pt x="607" y="678"/>
                    <a:pt x="348" y="732"/>
                    <a:pt x="81" y="732"/>
                  </a:cubicBezTo>
                  <a:cubicBezTo>
                    <a:pt x="54" y="758"/>
                    <a:pt x="27" y="785"/>
                    <a:pt x="1" y="812"/>
                  </a:cubicBezTo>
                  <a:cubicBezTo>
                    <a:pt x="271" y="940"/>
                    <a:pt x="558" y="987"/>
                    <a:pt x="851" y="987"/>
                  </a:cubicBezTo>
                  <a:cubicBezTo>
                    <a:pt x="1459" y="987"/>
                    <a:pt x="2093" y="784"/>
                    <a:pt x="2659" y="669"/>
                  </a:cubicBezTo>
                  <a:cubicBezTo>
                    <a:pt x="2736" y="653"/>
                    <a:pt x="2808" y="646"/>
                    <a:pt x="2877" y="646"/>
                  </a:cubicBezTo>
                  <a:cubicBezTo>
                    <a:pt x="3393" y="646"/>
                    <a:pt x="3709" y="1050"/>
                    <a:pt x="4158" y="1294"/>
                  </a:cubicBezTo>
                  <a:cubicBezTo>
                    <a:pt x="4238" y="1213"/>
                    <a:pt x="4336" y="1142"/>
                    <a:pt x="4452" y="1089"/>
                  </a:cubicBezTo>
                  <a:cubicBezTo>
                    <a:pt x="4283" y="919"/>
                    <a:pt x="4140" y="705"/>
                    <a:pt x="4006" y="491"/>
                  </a:cubicBezTo>
                  <a:cubicBezTo>
                    <a:pt x="3997" y="473"/>
                    <a:pt x="3988" y="455"/>
                    <a:pt x="3988" y="437"/>
                  </a:cubicBezTo>
                  <a:cubicBezTo>
                    <a:pt x="3944" y="428"/>
                    <a:pt x="3899" y="428"/>
                    <a:pt x="3863" y="419"/>
                  </a:cubicBezTo>
                  <a:cubicBezTo>
                    <a:pt x="3444" y="330"/>
                    <a:pt x="3087" y="72"/>
                    <a:pt x="2668" y="18"/>
                  </a:cubicBezTo>
                  <a:cubicBezTo>
                    <a:pt x="2641" y="18"/>
                    <a:pt x="2632" y="9"/>
                    <a:pt x="261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7"/>
            <p:cNvSpPr/>
            <p:nvPr/>
          </p:nvSpPr>
          <p:spPr>
            <a:xfrm>
              <a:off x="8157855" y="849721"/>
              <a:ext cx="115280" cy="32842"/>
            </a:xfrm>
            <a:custGeom>
              <a:rect b="b" l="l" r="r" t="t"/>
              <a:pathLst>
                <a:path extrusionOk="0" h="788" w="2766">
                  <a:moveTo>
                    <a:pt x="902" y="1"/>
                  </a:moveTo>
                  <a:cubicBezTo>
                    <a:pt x="494" y="1"/>
                    <a:pt x="214" y="201"/>
                    <a:pt x="0" y="483"/>
                  </a:cubicBezTo>
                  <a:cubicBezTo>
                    <a:pt x="137" y="442"/>
                    <a:pt x="267" y="423"/>
                    <a:pt x="395" y="423"/>
                  </a:cubicBezTo>
                  <a:cubicBezTo>
                    <a:pt x="652" y="423"/>
                    <a:pt x="904" y="498"/>
                    <a:pt x="1195" y="617"/>
                  </a:cubicBezTo>
                  <a:cubicBezTo>
                    <a:pt x="1439" y="713"/>
                    <a:pt x="1680" y="788"/>
                    <a:pt x="1918" y="788"/>
                  </a:cubicBezTo>
                  <a:cubicBezTo>
                    <a:pt x="2125" y="788"/>
                    <a:pt x="2330" y="731"/>
                    <a:pt x="2534" y="581"/>
                  </a:cubicBezTo>
                  <a:cubicBezTo>
                    <a:pt x="2632" y="510"/>
                    <a:pt x="2712" y="439"/>
                    <a:pt x="2766" y="367"/>
                  </a:cubicBezTo>
                  <a:lnTo>
                    <a:pt x="2766" y="367"/>
                  </a:lnTo>
                  <a:cubicBezTo>
                    <a:pt x="2718" y="373"/>
                    <a:pt x="2670" y="376"/>
                    <a:pt x="2623" y="376"/>
                  </a:cubicBezTo>
                  <a:cubicBezTo>
                    <a:pt x="2528" y="376"/>
                    <a:pt x="2433" y="364"/>
                    <a:pt x="2337" y="341"/>
                  </a:cubicBezTo>
                  <a:cubicBezTo>
                    <a:pt x="1865" y="234"/>
                    <a:pt x="1445" y="37"/>
                    <a:pt x="955" y="2"/>
                  </a:cubicBezTo>
                  <a:cubicBezTo>
                    <a:pt x="937" y="1"/>
                    <a:pt x="919" y="1"/>
                    <a:pt x="902"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7"/>
            <p:cNvSpPr/>
            <p:nvPr/>
          </p:nvSpPr>
          <p:spPr>
            <a:xfrm>
              <a:off x="7947754" y="893275"/>
              <a:ext cx="104152" cy="93816"/>
            </a:xfrm>
            <a:custGeom>
              <a:rect b="b" l="l" r="r" t="t"/>
              <a:pathLst>
                <a:path extrusionOk="0" h="2251" w="2499">
                  <a:moveTo>
                    <a:pt x="2195" y="0"/>
                  </a:moveTo>
                  <a:cubicBezTo>
                    <a:pt x="2142" y="0"/>
                    <a:pt x="2088" y="9"/>
                    <a:pt x="2035" y="9"/>
                  </a:cubicBezTo>
                  <a:cubicBezTo>
                    <a:pt x="1508" y="429"/>
                    <a:pt x="2213" y="1374"/>
                    <a:pt x="1660" y="1749"/>
                  </a:cubicBezTo>
                  <a:cubicBezTo>
                    <a:pt x="1461" y="1880"/>
                    <a:pt x="1181" y="1920"/>
                    <a:pt x="882" y="1920"/>
                  </a:cubicBezTo>
                  <a:cubicBezTo>
                    <a:pt x="592" y="1920"/>
                    <a:pt x="282" y="1882"/>
                    <a:pt x="10" y="1856"/>
                  </a:cubicBezTo>
                  <a:cubicBezTo>
                    <a:pt x="10" y="1856"/>
                    <a:pt x="10" y="1865"/>
                    <a:pt x="1" y="1874"/>
                  </a:cubicBezTo>
                  <a:cubicBezTo>
                    <a:pt x="428" y="1972"/>
                    <a:pt x="851" y="2250"/>
                    <a:pt x="1272" y="2250"/>
                  </a:cubicBezTo>
                  <a:cubicBezTo>
                    <a:pt x="1422" y="2250"/>
                    <a:pt x="1572" y="2215"/>
                    <a:pt x="1722" y="2124"/>
                  </a:cubicBezTo>
                  <a:cubicBezTo>
                    <a:pt x="2240" y="1811"/>
                    <a:pt x="2499" y="1428"/>
                    <a:pt x="2249" y="821"/>
                  </a:cubicBezTo>
                  <a:cubicBezTo>
                    <a:pt x="2124" y="509"/>
                    <a:pt x="2213" y="339"/>
                    <a:pt x="2195" y="18"/>
                  </a:cubicBezTo>
                  <a:lnTo>
                    <a:pt x="2195" y="0"/>
                  </a:ln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7"/>
            <p:cNvSpPr/>
            <p:nvPr/>
          </p:nvSpPr>
          <p:spPr>
            <a:xfrm>
              <a:off x="8012064" y="894776"/>
              <a:ext cx="150622" cy="135035"/>
            </a:xfrm>
            <a:custGeom>
              <a:rect b="b" l="l" r="r" t="t"/>
              <a:pathLst>
                <a:path extrusionOk="0" h="3240" w="3614">
                  <a:moveTo>
                    <a:pt x="991" y="0"/>
                  </a:moveTo>
                  <a:lnTo>
                    <a:pt x="991" y="0"/>
                  </a:lnTo>
                  <a:cubicBezTo>
                    <a:pt x="1009" y="303"/>
                    <a:pt x="982" y="535"/>
                    <a:pt x="1098" y="839"/>
                  </a:cubicBezTo>
                  <a:cubicBezTo>
                    <a:pt x="1170" y="1017"/>
                    <a:pt x="1232" y="1178"/>
                    <a:pt x="1187" y="1374"/>
                  </a:cubicBezTo>
                  <a:cubicBezTo>
                    <a:pt x="1089" y="1713"/>
                    <a:pt x="893" y="2007"/>
                    <a:pt x="608" y="2212"/>
                  </a:cubicBezTo>
                  <a:cubicBezTo>
                    <a:pt x="420" y="2346"/>
                    <a:pt x="215" y="2462"/>
                    <a:pt x="1" y="2525"/>
                  </a:cubicBezTo>
                  <a:cubicBezTo>
                    <a:pt x="282" y="2948"/>
                    <a:pt x="664" y="3240"/>
                    <a:pt x="1085" y="3240"/>
                  </a:cubicBezTo>
                  <a:cubicBezTo>
                    <a:pt x="1347" y="3240"/>
                    <a:pt x="1624" y="3127"/>
                    <a:pt x="1901" y="2864"/>
                  </a:cubicBezTo>
                  <a:cubicBezTo>
                    <a:pt x="2240" y="2534"/>
                    <a:pt x="2142" y="2239"/>
                    <a:pt x="2320" y="1873"/>
                  </a:cubicBezTo>
                  <a:cubicBezTo>
                    <a:pt x="2410" y="1677"/>
                    <a:pt x="2695" y="1642"/>
                    <a:pt x="2874" y="1615"/>
                  </a:cubicBezTo>
                  <a:cubicBezTo>
                    <a:pt x="3614" y="1472"/>
                    <a:pt x="3284" y="928"/>
                    <a:pt x="2998" y="517"/>
                  </a:cubicBezTo>
                  <a:lnTo>
                    <a:pt x="2998" y="517"/>
                  </a:lnTo>
                  <a:cubicBezTo>
                    <a:pt x="2941" y="529"/>
                    <a:pt x="2879" y="534"/>
                    <a:pt x="2818" y="534"/>
                  </a:cubicBezTo>
                  <a:cubicBezTo>
                    <a:pt x="2688" y="534"/>
                    <a:pt x="2557" y="512"/>
                    <a:pt x="2454" y="482"/>
                  </a:cubicBezTo>
                  <a:cubicBezTo>
                    <a:pt x="1901" y="330"/>
                    <a:pt x="1455" y="80"/>
                    <a:pt x="991"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7"/>
            <p:cNvSpPr/>
            <p:nvPr/>
          </p:nvSpPr>
          <p:spPr>
            <a:xfrm>
              <a:off x="7627997" y="829299"/>
              <a:ext cx="13420" cy="47637"/>
            </a:xfrm>
            <a:custGeom>
              <a:rect b="b" l="l" r="r" t="t"/>
              <a:pathLst>
                <a:path extrusionOk="0" h="1143" w="322">
                  <a:moveTo>
                    <a:pt x="1" y="1"/>
                  </a:moveTo>
                  <a:lnTo>
                    <a:pt x="1" y="1143"/>
                  </a:lnTo>
                  <a:cubicBezTo>
                    <a:pt x="143" y="991"/>
                    <a:pt x="232" y="831"/>
                    <a:pt x="286" y="617"/>
                  </a:cubicBezTo>
                  <a:cubicBezTo>
                    <a:pt x="322" y="465"/>
                    <a:pt x="232" y="269"/>
                    <a:pt x="134" y="162"/>
                  </a:cubicBezTo>
                  <a:cubicBezTo>
                    <a:pt x="99" y="117"/>
                    <a:pt x="45" y="63"/>
                    <a:pt x="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7"/>
            <p:cNvSpPr/>
            <p:nvPr/>
          </p:nvSpPr>
          <p:spPr>
            <a:xfrm>
              <a:off x="7626121" y="535300"/>
              <a:ext cx="809836" cy="649502"/>
            </a:xfrm>
            <a:custGeom>
              <a:rect b="b" l="l" r="r" t="t"/>
              <a:pathLst>
                <a:path extrusionOk="0" h="15584" w="19431">
                  <a:moveTo>
                    <a:pt x="11986" y="357"/>
                  </a:moveTo>
                  <a:cubicBezTo>
                    <a:pt x="12329" y="357"/>
                    <a:pt x="12690" y="461"/>
                    <a:pt x="13017" y="632"/>
                  </a:cubicBezTo>
                  <a:cubicBezTo>
                    <a:pt x="13383" y="819"/>
                    <a:pt x="13641" y="1096"/>
                    <a:pt x="13802" y="1461"/>
                  </a:cubicBezTo>
                  <a:cubicBezTo>
                    <a:pt x="13882" y="1640"/>
                    <a:pt x="14007" y="1854"/>
                    <a:pt x="14185" y="1943"/>
                  </a:cubicBezTo>
                  <a:cubicBezTo>
                    <a:pt x="14694" y="2175"/>
                    <a:pt x="15256" y="2184"/>
                    <a:pt x="15773" y="2434"/>
                  </a:cubicBezTo>
                  <a:cubicBezTo>
                    <a:pt x="16362" y="2719"/>
                    <a:pt x="16523" y="3558"/>
                    <a:pt x="15684" y="3611"/>
                  </a:cubicBezTo>
                  <a:cubicBezTo>
                    <a:pt x="15524" y="3620"/>
                    <a:pt x="15381" y="3638"/>
                    <a:pt x="15238" y="3701"/>
                  </a:cubicBezTo>
                  <a:cubicBezTo>
                    <a:pt x="15176" y="3620"/>
                    <a:pt x="15095" y="3531"/>
                    <a:pt x="15024" y="3460"/>
                  </a:cubicBezTo>
                  <a:cubicBezTo>
                    <a:pt x="14804" y="3230"/>
                    <a:pt x="14546" y="3136"/>
                    <a:pt x="14283" y="3136"/>
                  </a:cubicBezTo>
                  <a:cubicBezTo>
                    <a:pt x="13842" y="3136"/>
                    <a:pt x="13390" y="3401"/>
                    <a:pt x="13088" y="3736"/>
                  </a:cubicBezTo>
                  <a:cubicBezTo>
                    <a:pt x="12846" y="3622"/>
                    <a:pt x="12619" y="3576"/>
                    <a:pt x="12400" y="3576"/>
                  </a:cubicBezTo>
                  <a:cubicBezTo>
                    <a:pt x="11932" y="3576"/>
                    <a:pt x="11504" y="3788"/>
                    <a:pt x="11054" y="4013"/>
                  </a:cubicBezTo>
                  <a:cubicBezTo>
                    <a:pt x="11045" y="4011"/>
                    <a:pt x="11036" y="4011"/>
                    <a:pt x="11027" y="4011"/>
                  </a:cubicBezTo>
                  <a:cubicBezTo>
                    <a:pt x="10986" y="4011"/>
                    <a:pt x="10950" y="4028"/>
                    <a:pt x="10920" y="4058"/>
                  </a:cubicBezTo>
                  <a:cubicBezTo>
                    <a:pt x="10778" y="3826"/>
                    <a:pt x="10697" y="3585"/>
                    <a:pt x="10760" y="3264"/>
                  </a:cubicBezTo>
                  <a:cubicBezTo>
                    <a:pt x="10822" y="2942"/>
                    <a:pt x="11072" y="2675"/>
                    <a:pt x="11117" y="2345"/>
                  </a:cubicBezTo>
                  <a:cubicBezTo>
                    <a:pt x="11125" y="2273"/>
                    <a:pt x="11125" y="2202"/>
                    <a:pt x="11125" y="2131"/>
                  </a:cubicBezTo>
                  <a:lnTo>
                    <a:pt x="11143" y="2122"/>
                  </a:lnTo>
                  <a:cubicBezTo>
                    <a:pt x="11438" y="1908"/>
                    <a:pt x="11768" y="1756"/>
                    <a:pt x="12116" y="1676"/>
                  </a:cubicBezTo>
                  <a:cubicBezTo>
                    <a:pt x="12181" y="1662"/>
                    <a:pt x="12247" y="1655"/>
                    <a:pt x="12312" y="1655"/>
                  </a:cubicBezTo>
                  <a:cubicBezTo>
                    <a:pt x="12459" y="1655"/>
                    <a:pt x="12601" y="1691"/>
                    <a:pt x="12731" y="1765"/>
                  </a:cubicBezTo>
                  <a:cubicBezTo>
                    <a:pt x="12874" y="1845"/>
                    <a:pt x="13044" y="2113"/>
                    <a:pt x="12972" y="2282"/>
                  </a:cubicBezTo>
                  <a:cubicBezTo>
                    <a:pt x="12865" y="2505"/>
                    <a:pt x="12437" y="2568"/>
                    <a:pt x="12223" y="2630"/>
                  </a:cubicBezTo>
                  <a:cubicBezTo>
                    <a:pt x="12000" y="2684"/>
                    <a:pt x="11750" y="2746"/>
                    <a:pt x="11572" y="2916"/>
                  </a:cubicBezTo>
                  <a:cubicBezTo>
                    <a:pt x="11454" y="3033"/>
                    <a:pt x="11573" y="3205"/>
                    <a:pt x="11702" y="3205"/>
                  </a:cubicBezTo>
                  <a:cubicBezTo>
                    <a:pt x="11740" y="3205"/>
                    <a:pt x="11778" y="3190"/>
                    <a:pt x="11812" y="3156"/>
                  </a:cubicBezTo>
                  <a:cubicBezTo>
                    <a:pt x="12241" y="2737"/>
                    <a:pt x="13463" y="2969"/>
                    <a:pt x="13311" y="2059"/>
                  </a:cubicBezTo>
                  <a:cubicBezTo>
                    <a:pt x="13231" y="1586"/>
                    <a:pt x="12767" y="1328"/>
                    <a:pt x="12339" y="1319"/>
                  </a:cubicBezTo>
                  <a:cubicBezTo>
                    <a:pt x="12322" y="1318"/>
                    <a:pt x="12304" y="1318"/>
                    <a:pt x="12287" y="1318"/>
                  </a:cubicBezTo>
                  <a:cubicBezTo>
                    <a:pt x="11866" y="1318"/>
                    <a:pt x="11432" y="1524"/>
                    <a:pt x="11081" y="1756"/>
                  </a:cubicBezTo>
                  <a:cubicBezTo>
                    <a:pt x="11018" y="1515"/>
                    <a:pt x="10911" y="1292"/>
                    <a:pt x="10769" y="1087"/>
                  </a:cubicBezTo>
                  <a:lnTo>
                    <a:pt x="10778" y="1078"/>
                  </a:lnTo>
                  <a:cubicBezTo>
                    <a:pt x="11054" y="562"/>
                    <a:pt x="11503" y="357"/>
                    <a:pt x="11986" y="357"/>
                  </a:cubicBezTo>
                  <a:close/>
                  <a:moveTo>
                    <a:pt x="6100" y="1292"/>
                  </a:moveTo>
                  <a:cubicBezTo>
                    <a:pt x="6320" y="1292"/>
                    <a:pt x="6559" y="1414"/>
                    <a:pt x="6772" y="1711"/>
                  </a:cubicBezTo>
                  <a:cubicBezTo>
                    <a:pt x="6885" y="1870"/>
                    <a:pt x="7048" y="1920"/>
                    <a:pt x="7221" y="1920"/>
                  </a:cubicBezTo>
                  <a:cubicBezTo>
                    <a:pt x="7348" y="1920"/>
                    <a:pt x="7481" y="1893"/>
                    <a:pt x="7602" y="1863"/>
                  </a:cubicBezTo>
                  <a:cubicBezTo>
                    <a:pt x="7860" y="1800"/>
                    <a:pt x="8073" y="1747"/>
                    <a:pt x="8292" y="1747"/>
                  </a:cubicBezTo>
                  <a:cubicBezTo>
                    <a:pt x="8475" y="1747"/>
                    <a:pt x="8663" y="1784"/>
                    <a:pt x="8886" y="1881"/>
                  </a:cubicBezTo>
                  <a:cubicBezTo>
                    <a:pt x="9671" y="2229"/>
                    <a:pt x="9216" y="2782"/>
                    <a:pt x="9065" y="3165"/>
                  </a:cubicBezTo>
                  <a:cubicBezTo>
                    <a:pt x="8993" y="3326"/>
                    <a:pt x="9020" y="3478"/>
                    <a:pt x="9038" y="3638"/>
                  </a:cubicBezTo>
                  <a:cubicBezTo>
                    <a:pt x="9065" y="3808"/>
                    <a:pt x="9083" y="3977"/>
                    <a:pt x="9100" y="4138"/>
                  </a:cubicBezTo>
                  <a:cubicBezTo>
                    <a:pt x="9007" y="4580"/>
                    <a:pt x="8781" y="4755"/>
                    <a:pt x="8551" y="4755"/>
                  </a:cubicBezTo>
                  <a:cubicBezTo>
                    <a:pt x="8277" y="4755"/>
                    <a:pt x="7999" y="4505"/>
                    <a:pt x="7941" y="4165"/>
                  </a:cubicBezTo>
                  <a:cubicBezTo>
                    <a:pt x="7718" y="3504"/>
                    <a:pt x="7548" y="2880"/>
                    <a:pt x="6781" y="2737"/>
                  </a:cubicBezTo>
                  <a:cubicBezTo>
                    <a:pt x="6210" y="2630"/>
                    <a:pt x="5773" y="2523"/>
                    <a:pt x="5264" y="2264"/>
                  </a:cubicBezTo>
                  <a:cubicBezTo>
                    <a:pt x="5273" y="2255"/>
                    <a:pt x="5282" y="2247"/>
                    <a:pt x="5291" y="2229"/>
                  </a:cubicBezTo>
                  <a:cubicBezTo>
                    <a:pt x="5345" y="2095"/>
                    <a:pt x="5371" y="2024"/>
                    <a:pt x="5416" y="1890"/>
                  </a:cubicBezTo>
                  <a:cubicBezTo>
                    <a:pt x="5511" y="1543"/>
                    <a:pt x="5785" y="1292"/>
                    <a:pt x="6100" y="1292"/>
                  </a:cubicBezTo>
                  <a:close/>
                  <a:moveTo>
                    <a:pt x="9032" y="459"/>
                  </a:moveTo>
                  <a:cubicBezTo>
                    <a:pt x="9463" y="459"/>
                    <a:pt x="9897" y="623"/>
                    <a:pt x="10296" y="1015"/>
                  </a:cubicBezTo>
                  <a:cubicBezTo>
                    <a:pt x="10894" y="1604"/>
                    <a:pt x="10778" y="2229"/>
                    <a:pt x="10510" y="2951"/>
                  </a:cubicBezTo>
                  <a:cubicBezTo>
                    <a:pt x="10430" y="3165"/>
                    <a:pt x="10340" y="3415"/>
                    <a:pt x="10385" y="3647"/>
                  </a:cubicBezTo>
                  <a:cubicBezTo>
                    <a:pt x="10483" y="4147"/>
                    <a:pt x="10831" y="4504"/>
                    <a:pt x="11099" y="4905"/>
                  </a:cubicBezTo>
                  <a:cubicBezTo>
                    <a:pt x="11482" y="5467"/>
                    <a:pt x="10626" y="5726"/>
                    <a:pt x="10269" y="5815"/>
                  </a:cubicBezTo>
                  <a:cubicBezTo>
                    <a:pt x="10119" y="5855"/>
                    <a:pt x="9967" y="5876"/>
                    <a:pt x="9821" y="5876"/>
                  </a:cubicBezTo>
                  <a:cubicBezTo>
                    <a:pt x="9352" y="5876"/>
                    <a:pt x="8936" y="5658"/>
                    <a:pt x="8779" y="5155"/>
                  </a:cubicBezTo>
                  <a:cubicBezTo>
                    <a:pt x="8815" y="5146"/>
                    <a:pt x="8860" y="5128"/>
                    <a:pt x="8895" y="5110"/>
                  </a:cubicBezTo>
                  <a:cubicBezTo>
                    <a:pt x="9341" y="4816"/>
                    <a:pt x="9502" y="4370"/>
                    <a:pt x="9413" y="3843"/>
                  </a:cubicBezTo>
                  <a:cubicBezTo>
                    <a:pt x="9288" y="3076"/>
                    <a:pt x="9975" y="2639"/>
                    <a:pt x="9475" y="1925"/>
                  </a:cubicBezTo>
                  <a:cubicBezTo>
                    <a:pt x="9239" y="1586"/>
                    <a:pt x="8715" y="1381"/>
                    <a:pt x="8269" y="1381"/>
                  </a:cubicBezTo>
                  <a:cubicBezTo>
                    <a:pt x="8176" y="1381"/>
                    <a:pt x="8086" y="1390"/>
                    <a:pt x="8003" y="1408"/>
                  </a:cubicBezTo>
                  <a:cubicBezTo>
                    <a:pt x="7852" y="1443"/>
                    <a:pt x="7711" y="1460"/>
                    <a:pt x="7578" y="1460"/>
                  </a:cubicBezTo>
                  <a:cubicBezTo>
                    <a:pt x="7437" y="1460"/>
                    <a:pt x="7306" y="1440"/>
                    <a:pt x="7182" y="1399"/>
                  </a:cubicBezTo>
                  <a:cubicBezTo>
                    <a:pt x="7703" y="852"/>
                    <a:pt x="8364" y="459"/>
                    <a:pt x="9032" y="459"/>
                  </a:cubicBezTo>
                  <a:close/>
                  <a:moveTo>
                    <a:pt x="2918" y="3067"/>
                  </a:moveTo>
                  <a:cubicBezTo>
                    <a:pt x="3105" y="3317"/>
                    <a:pt x="3364" y="3549"/>
                    <a:pt x="3480" y="3629"/>
                  </a:cubicBezTo>
                  <a:cubicBezTo>
                    <a:pt x="3721" y="3772"/>
                    <a:pt x="3926" y="3817"/>
                    <a:pt x="4203" y="3843"/>
                  </a:cubicBezTo>
                  <a:lnTo>
                    <a:pt x="4310" y="3843"/>
                  </a:lnTo>
                  <a:cubicBezTo>
                    <a:pt x="3971" y="4459"/>
                    <a:pt x="4131" y="5039"/>
                    <a:pt x="4328" y="5690"/>
                  </a:cubicBezTo>
                  <a:cubicBezTo>
                    <a:pt x="4422" y="5990"/>
                    <a:pt x="4115" y="6318"/>
                    <a:pt x="3851" y="6318"/>
                  </a:cubicBezTo>
                  <a:cubicBezTo>
                    <a:pt x="3691" y="6318"/>
                    <a:pt x="3546" y="6197"/>
                    <a:pt x="3516" y="5877"/>
                  </a:cubicBezTo>
                  <a:cubicBezTo>
                    <a:pt x="3498" y="5690"/>
                    <a:pt x="3596" y="5440"/>
                    <a:pt x="3632" y="5262"/>
                  </a:cubicBezTo>
                  <a:cubicBezTo>
                    <a:pt x="3685" y="5012"/>
                    <a:pt x="3694" y="4798"/>
                    <a:pt x="3596" y="4566"/>
                  </a:cubicBezTo>
                  <a:cubicBezTo>
                    <a:pt x="3497" y="4346"/>
                    <a:pt x="3287" y="4277"/>
                    <a:pt x="3069" y="4277"/>
                  </a:cubicBezTo>
                  <a:cubicBezTo>
                    <a:pt x="2915" y="4277"/>
                    <a:pt x="2758" y="4311"/>
                    <a:pt x="2633" y="4352"/>
                  </a:cubicBezTo>
                  <a:cubicBezTo>
                    <a:pt x="2410" y="4423"/>
                    <a:pt x="2196" y="4548"/>
                    <a:pt x="1955" y="4566"/>
                  </a:cubicBezTo>
                  <a:cubicBezTo>
                    <a:pt x="1946" y="4567"/>
                    <a:pt x="1938" y="4567"/>
                    <a:pt x="1930" y="4567"/>
                  </a:cubicBezTo>
                  <a:cubicBezTo>
                    <a:pt x="1649" y="4567"/>
                    <a:pt x="1759" y="3974"/>
                    <a:pt x="1785" y="3852"/>
                  </a:cubicBezTo>
                  <a:cubicBezTo>
                    <a:pt x="1883" y="3344"/>
                    <a:pt x="2436" y="3085"/>
                    <a:pt x="2891" y="3076"/>
                  </a:cubicBezTo>
                  <a:lnTo>
                    <a:pt x="2918" y="3067"/>
                  </a:lnTo>
                  <a:close/>
                  <a:moveTo>
                    <a:pt x="17825" y="4834"/>
                  </a:moveTo>
                  <a:cubicBezTo>
                    <a:pt x="18432" y="5315"/>
                    <a:pt x="18396" y="5949"/>
                    <a:pt x="17923" y="6422"/>
                  </a:cubicBezTo>
                  <a:cubicBezTo>
                    <a:pt x="17888" y="6457"/>
                    <a:pt x="17843" y="6493"/>
                    <a:pt x="17798" y="6538"/>
                  </a:cubicBezTo>
                  <a:cubicBezTo>
                    <a:pt x="17790" y="6511"/>
                    <a:pt x="17781" y="6493"/>
                    <a:pt x="17772" y="6475"/>
                  </a:cubicBezTo>
                  <a:cubicBezTo>
                    <a:pt x="17602" y="6109"/>
                    <a:pt x="17013" y="5949"/>
                    <a:pt x="16657" y="5788"/>
                  </a:cubicBezTo>
                  <a:cubicBezTo>
                    <a:pt x="16484" y="5706"/>
                    <a:pt x="16106" y="5115"/>
                    <a:pt x="16343" y="5115"/>
                  </a:cubicBezTo>
                  <a:cubicBezTo>
                    <a:pt x="16362" y="5115"/>
                    <a:pt x="16387" y="5119"/>
                    <a:pt x="16416" y="5128"/>
                  </a:cubicBezTo>
                  <a:cubicBezTo>
                    <a:pt x="16621" y="5190"/>
                    <a:pt x="16799" y="5298"/>
                    <a:pt x="17013" y="5360"/>
                  </a:cubicBezTo>
                  <a:cubicBezTo>
                    <a:pt x="17066" y="5373"/>
                    <a:pt x="17116" y="5379"/>
                    <a:pt x="17164" y="5379"/>
                  </a:cubicBezTo>
                  <a:cubicBezTo>
                    <a:pt x="17418" y="5379"/>
                    <a:pt x="17611" y="5212"/>
                    <a:pt x="17754" y="4994"/>
                  </a:cubicBezTo>
                  <a:cubicBezTo>
                    <a:pt x="17781" y="4950"/>
                    <a:pt x="17807" y="4896"/>
                    <a:pt x="17825" y="4834"/>
                  </a:cubicBezTo>
                  <a:close/>
                  <a:moveTo>
                    <a:pt x="16541" y="3540"/>
                  </a:moveTo>
                  <a:lnTo>
                    <a:pt x="16541" y="3549"/>
                  </a:lnTo>
                  <a:cubicBezTo>
                    <a:pt x="17647" y="3574"/>
                    <a:pt x="17650" y="5008"/>
                    <a:pt x="17079" y="5008"/>
                  </a:cubicBezTo>
                  <a:cubicBezTo>
                    <a:pt x="17047" y="5008"/>
                    <a:pt x="17013" y="5004"/>
                    <a:pt x="16978" y="4994"/>
                  </a:cubicBezTo>
                  <a:cubicBezTo>
                    <a:pt x="16764" y="4941"/>
                    <a:pt x="16576" y="4780"/>
                    <a:pt x="16353" y="4762"/>
                  </a:cubicBezTo>
                  <a:cubicBezTo>
                    <a:pt x="16335" y="4761"/>
                    <a:pt x="16317" y="4760"/>
                    <a:pt x="16300" y="4760"/>
                  </a:cubicBezTo>
                  <a:cubicBezTo>
                    <a:pt x="15963" y="4760"/>
                    <a:pt x="15899" y="5089"/>
                    <a:pt x="15916" y="5387"/>
                  </a:cubicBezTo>
                  <a:cubicBezTo>
                    <a:pt x="15934" y="5779"/>
                    <a:pt x="16326" y="6020"/>
                    <a:pt x="16648" y="6154"/>
                  </a:cubicBezTo>
                  <a:cubicBezTo>
                    <a:pt x="16960" y="6279"/>
                    <a:pt x="17379" y="6350"/>
                    <a:pt x="17433" y="6654"/>
                  </a:cubicBezTo>
                  <a:cubicBezTo>
                    <a:pt x="17451" y="6752"/>
                    <a:pt x="17442" y="6868"/>
                    <a:pt x="17370" y="7019"/>
                  </a:cubicBezTo>
                  <a:cubicBezTo>
                    <a:pt x="17317" y="7153"/>
                    <a:pt x="16737" y="7519"/>
                    <a:pt x="16344" y="7590"/>
                  </a:cubicBezTo>
                  <a:cubicBezTo>
                    <a:pt x="16294" y="7600"/>
                    <a:pt x="16248" y="7605"/>
                    <a:pt x="16206" y="7605"/>
                  </a:cubicBezTo>
                  <a:cubicBezTo>
                    <a:pt x="16136" y="7605"/>
                    <a:pt x="16080" y="7591"/>
                    <a:pt x="16041" y="7563"/>
                  </a:cubicBezTo>
                  <a:cubicBezTo>
                    <a:pt x="16032" y="7305"/>
                    <a:pt x="15907" y="7037"/>
                    <a:pt x="15666" y="6796"/>
                  </a:cubicBezTo>
                  <a:cubicBezTo>
                    <a:pt x="15131" y="6270"/>
                    <a:pt x="15684" y="5324"/>
                    <a:pt x="15657" y="4655"/>
                  </a:cubicBezTo>
                  <a:cubicBezTo>
                    <a:pt x="15640" y="4432"/>
                    <a:pt x="15568" y="4218"/>
                    <a:pt x="15461" y="4022"/>
                  </a:cubicBezTo>
                  <a:cubicBezTo>
                    <a:pt x="15479" y="3996"/>
                    <a:pt x="15487" y="3970"/>
                    <a:pt x="15480" y="3927"/>
                  </a:cubicBezTo>
                  <a:lnTo>
                    <a:pt x="15480" y="3927"/>
                  </a:lnTo>
                  <a:cubicBezTo>
                    <a:pt x="15486" y="3953"/>
                    <a:pt x="15525" y="3966"/>
                    <a:pt x="15586" y="3966"/>
                  </a:cubicBezTo>
                  <a:cubicBezTo>
                    <a:pt x="15799" y="3966"/>
                    <a:pt x="16279" y="3809"/>
                    <a:pt x="16541" y="3540"/>
                  </a:cubicBezTo>
                  <a:close/>
                  <a:moveTo>
                    <a:pt x="3801" y="2139"/>
                  </a:moveTo>
                  <a:cubicBezTo>
                    <a:pt x="3828" y="2166"/>
                    <a:pt x="3864" y="2184"/>
                    <a:pt x="3917" y="2184"/>
                  </a:cubicBezTo>
                  <a:cubicBezTo>
                    <a:pt x="4783" y="2211"/>
                    <a:pt x="5443" y="2889"/>
                    <a:pt x="6290" y="3032"/>
                  </a:cubicBezTo>
                  <a:cubicBezTo>
                    <a:pt x="6745" y="3103"/>
                    <a:pt x="7075" y="3058"/>
                    <a:pt x="7334" y="3513"/>
                  </a:cubicBezTo>
                  <a:cubicBezTo>
                    <a:pt x="7548" y="3879"/>
                    <a:pt x="7611" y="4316"/>
                    <a:pt x="7789" y="4691"/>
                  </a:cubicBezTo>
                  <a:cubicBezTo>
                    <a:pt x="7887" y="4923"/>
                    <a:pt x="8155" y="5119"/>
                    <a:pt x="8431" y="5173"/>
                  </a:cubicBezTo>
                  <a:cubicBezTo>
                    <a:pt x="8614" y="5921"/>
                    <a:pt x="9183" y="6201"/>
                    <a:pt x="9820" y="6201"/>
                  </a:cubicBezTo>
                  <a:cubicBezTo>
                    <a:pt x="10117" y="6201"/>
                    <a:pt x="10429" y="6140"/>
                    <a:pt x="10724" y="6038"/>
                  </a:cubicBezTo>
                  <a:cubicBezTo>
                    <a:pt x="11732" y="5690"/>
                    <a:pt x="11688" y="5101"/>
                    <a:pt x="11125" y="4361"/>
                  </a:cubicBezTo>
                  <a:cubicBezTo>
                    <a:pt x="11573" y="4131"/>
                    <a:pt x="11971" y="3952"/>
                    <a:pt x="12393" y="3952"/>
                  </a:cubicBezTo>
                  <a:cubicBezTo>
                    <a:pt x="12659" y="3952"/>
                    <a:pt x="12935" y="4024"/>
                    <a:pt x="13240" y="4200"/>
                  </a:cubicBezTo>
                  <a:cubicBezTo>
                    <a:pt x="13597" y="4397"/>
                    <a:pt x="13909" y="4718"/>
                    <a:pt x="14052" y="5110"/>
                  </a:cubicBezTo>
                  <a:cubicBezTo>
                    <a:pt x="14307" y="5784"/>
                    <a:pt x="13537" y="6147"/>
                    <a:pt x="13001" y="6147"/>
                  </a:cubicBezTo>
                  <a:cubicBezTo>
                    <a:pt x="12976" y="6147"/>
                    <a:pt x="12951" y="6147"/>
                    <a:pt x="12928" y="6145"/>
                  </a:cubicBezTo>
                  <a:cubicBezTo>
                    <a:pt x="12697" y="6133"/>
                    <a:pt x="12399" y="6008"/>
                    <a:pt x="12131" y="6008"/>
                  </a:cubicBezTo>
                  <a:cubicBezTo>
                    <a:pt x="11995" y="6008"/>
                    <a:pt x="11867" y="6040"/>
                    <a:pt x="11759" y="6136"/>
                  </a:cubicBezTo>
                  <a:cubicBezTo>
                    <a:pt x="11456" y="6404"/>
                    <a:pt x="11464" y="6814"/>
                    <a:pt x="11277" y="7153"/>
                  </a:cubicBezTo>
                  <a:cubicBezTo>
                    <a:pt x="11179" y="7108"/>
                    <a:pt x="11090" y="7064"/>
                    <a:pt x="11018" y="7037"/>
                  </a:cubicBezTo>
                  <a:cubicBezTo>
                    <a:pt x="10600" y="6874"/>
                    <a:pt x="10208" y="6789"/>
                    <a:pt x="9816" y="6789"/>
                  </a:cubicBezTo>
                  <a:cubicBezTo>
                    <a:pt x="9456" y="6789"/>
                    <a:pt x="9097" y="6861"/>
                    <a:pt x="8717" y="7010"/>
                  </a:cubicBezTo>
                  <a:cubicBezTo>
                    <a:pt x="8262" y="7198"/>
                    <a:pt x="7816" y="7394"/>
                    <a:pt x="7352" y="7537"/>
                  </a:cubicBezTo>
                  <a:cubicBezTo>
                    <a:pt x="7138" y="7602"/>
                    <a:pt x="6928" y="7631"/>
                    <a:pt x="6717" y="7631"/>
                  </a:cubicBezTo>
                  <a:cubicBezTo>
                    <a:pt x="6584" y="7631"/>
                    <a:pt x="6451" y="7620"/>
                    <a:pt x="6317" y="7599"/>
                  </a:cubicBezTo>
                  <a:cubicBezTo>
                    <a:pt x="5826" y="7519"/>
                    <a:pt x="5371" y="6716"/>
                    <a:pt x="6148" y="6502"/>
                  </a:cubicBezTo>
                  <a:lnTo>
                    <a:pt x="6148" y="6502"/>
                  </a:lnTo>
                  <a:cubicBezTo>
                    <a:pt x="6259" y="6725"/>
                    <a:pt x="6414" y="6898"/>
                    <a:pt x="6659" y="6898"/>
                  </a:cubicBezTo>
                  <a:cubicBezTo>
                    <a:pt x="6708" y="6898"/>
                    <a:pt x="6760" y="6891"/>
                    <a:pt x="6817" y="6877"/>
                  </a:cubicBezTo>
                  <a:cubicBezTo>
                    <a:pt x="7379" y="6743"/>
                    <a:pt x="7441" y="5717"/>
                    <a:pt x="7334" y="5306"/>
                  </a:cubicBezTo>
                  <a:cubicBezTo>
                    <a:pt x="7147" y="4539"/>
                    <a:pt x="6424" y="3942"/>
                    <a:pt x="5746" y="3611"/>
                  </a:cubicBezTo>
                  <a:cubicBezTo>
                    <a:pt x="5504" y="3493"/>
                    <a:pt x="5266" y="3457"/>
                    <a:pt x="5023" y="3457"/>
                  </a:cubicBezTo>
                  <a:cubicBezTo>
                    <a:pt x="4827" y="3457"/>
                    <a:pt x="4629" y="3480"/>
                    <a:pt x="4426" y="3504"/>
                  </a:cubicBezTo>
                  <a:cubicBezTo>
                    <a:pt x="4408" y="3506"/>
                    <a:pt x="4389" y="3507"/>
                    <a:pt x="4370" y="3507"/>
                  </a:cubicBezTo>
                  <a:cubicBezTo>
                    <a:pt x="3683" y="3507"/>
                    <a:pt x="2404" y="2296"/>
                    <a:pt x="3783" y="2139"/>
                  </a:cubicBezTo>
                  <a:close/>
                  <a:moveTo>
                    <a:pt x="14171" y="3528"/>
                  </a:moveTo>
                  <a:cubicBezTo>
                    <a:pt x="14947" y="3528"/>
                    <a:pt x="15537" y="4648"/>
                    <a:pt x="15185" y="5583"/>
                  </a:cubicBezTo>
                  <a:cubicBezTo>
                    <a:pt x="14988" y="6100"/>
                    <a:pt x="14944" y="6475"/>
                    <a:pt x="15301" y="6912"/>
                  </a:cubicBezTo>
                  <a:cubicBezTo>
                    <a:pt x="15604" y="7287"/>
                    <a:pt x="15800" y="7581"/>
                    <a:pt x="15524" y="7911"/>
                  </a:cubicBezTo>
                  <a:cubicBezTo>
                    <a:pt x="15470" y="7983"/>
                    <a:pt x="15390" y="8054"/>
                    <a:pt x="15292" y="8125"/>
                  </a:cubicBezTo>
                  <a:cubicBezTo>
                    <a:pt x="15088" y="8275"/>
                    <a:pt x="14883" y="8332"/>
                    <a:pt x="14676" y="8332"/>
                  </a:cubicBezTo>
                  <a:cubicBezTo>
                    <a:pt x="14438" y="8332"/>
                    <a:pt x="14197" y="8257"/>
                    <a:pt x="13953" y="8161"/>
                  </a:cubicBezTo>
                  <a:cubicBezTo>
                    <a:pt x="13656" y="8042"/>
                    <a:pt x="13406" y="7967"/>
                    <a:pt x="13151" y="7967"/>
                  </a:cubicBezTo>
                  <a:cubicBezTo>
                    <a:pt x="13024" y="7967"/>
                    <a:pt x="12895" y="7986"/>
                    <a:pt x="12758" y="8027"/>
                  </a:cubicBezTo>
                  <a:cubicBezTo>
                    <a:pt x="12696" y="8045"/>
                    <a:pt x="12624" y="8063"/>
                    <a:pt x="12562" y="8099"/>
                  </a:cubicBezTo>
                  <a:cubicBezTo>
                    <a:pt x="12357" y="7769"/>
                    <a:pt x="11955" y="7501"/>
                    <a:pt x="11580" y="7296"/>
                  </a:cubicBezTo>
                  <a:cubicBezTo>
                    <a:pt x="11688" y="7100"/>
                    <a:pt x="11741" y="6885"/>
                    <a:pt x="11812" y="6671"/>
                  </a:cubicBezTo>
                  <a:cubicBezTo>
                    <a:pt x="11875" y="6460"/>
                    <a:pt x="12085" y="6402"/>
                    <a:pt x="12334" y="6402"/>
                  </a:cubicBezTo>
                  <a:cubicBezTo>
                    <a:pt x="12645" y="6402"/>
                    <a:pt x="13018" y="6493"/>
                    <a:pt x="13241" y="6493"/>
                  </a:cubicBezTo>
                  <a:cubicBezTo>
                    <a:pt x="13246" y="6493"/>
                    <a:pt x="13252" y="6493"/>
                    <a:pt x="13258" y="6493"/>
                  </a:cubicBezTo>
                  <a:cubicBezTo>
                    <a:pt x="13936" y="6466"/>
                    <a:pt x="14435" y="5860"/>
                    <a:pt x="14417" y="5217"/>
                  </a:cubicBezTo>
                  <a:cubicBezTo>
                    <a:pt x="14408" y="4655"/>
                    <a:pt x="13882" y="4191"/>
                    <a:pt x="13400" y="3906"/>
                  </a:cubicBezTo>
                  <a:cubicBezTo>
                    <a:pt x="13660" y="3640"/>
                    <a:pt x="13925" y="3528"/>
                    <a:pt x="14171" y="3528"/>
                  </a:cubicBezTo>
                  <a:close/>
                  <a:moveTo>
                    <a:pt x="9871" y="7169"/>
                  </a:moveTo>
                  <a:cubicBezTo>
                    <a:pt x="10198" y="7169"/>
                    <a:pt x="10538" y="7230"/>
                    <a:pt x="10929" y="7367"/>
                  </a:cubicBezTo>
                  <a:cubicBezTo>
                    <a:pt x="11286" y="7492"/>
                    <a:pt x="11634" y="7635"/>
                    <a:pt x="11937" y="7876"/>
                  </a:cubicBezTo>
                  <a:cubicBezTo>
                    <a:pt x="12241" y="8125"/>
                    <a:pt x="12285" y="8438"/>
                    <a:pt x="12053" y="8812"/>
                  </a:cubicBezTo>
                  <a:cubicBezTo>
                    <a:pt x="11919" y="8803"/>
                    <a:pt x="11777" y="8777"/>
                    <a:pt x="11652" y="8741"/>
                  </a:cubicBezTo>
                  <a:cubicBezTo>
                    <a:pt x="11134" y="8598"/>
                    <a:pt x="10715" y="8241"/>
                    <a:pt x="10162" y="8215"/>
                  </a:cubicBezTo>
                  <a:cubicBezTo>
                    <a:pt x="10102" y="8211"/>
                    <a:pt x="10044" y="8209"/>
                    <a:pt x="9989" y="8209"/>
                  </a:cubicBezTo>
                  <a:cubicBezTo>
                    <a:pt x="9755" y="8209"/>
                    <a:pt x="9552" y="8241"/>
                    <a:pt x="9315" y="8313"/>
                  </a:cubicBezTo>
                  <a:cubicBezTo>
                    <a:pt x="9216" y="8357"/>
                    <a:pt x="9109" y="8402"/>
                    <a:pt x="9020" y="8456"/>
                  </a:cubicBezTo>
                  <a:cubicBezTo>
                    <a:pt x="8881" y="8527"/>
                    <a:pt x="8704" y="8567"/>
                    <a:pt x="8533" y="8567"/>
                  </a:cubicBezTo>
                  <a:cubicBezTo>
                    <a:pt x="8126" y="8567"/>
                    <a:pt x="7754" y="8338"/>
                    <a:pt x="8012" y="7760"/>
                  </a:cubicBezTo>
                  <a:cubicBezTo>
                    <a:pt x="8030" y="7724"/>
                    <a:pt x="8030" y="7688"/>
                    <a:pt x="8030" y="7662"/>
                  </a:cubicBezTo>
                  <a:cubicBezTo>
                    <a:pt x="8110" y="7635"/>
                    <a:pt x="8190" y="7599"/>
                    <a:pt x="8271" y="7572"/>
                  </a:cubicBezTo>
                  <a:cubicBezTo>
                    <a:pt x="8864" y="7325"/>
                    <a:pt x="9349" y="7169"/>
                    <a:pt x="9871" y="7169"/>
                  </a:cubicBezTo>
                  <a:close/>
                  <a:moveTo>
                    <a:pt x="1276" y="4494"/>
                  </a:moveTo>
                  <a:cubicBezTo>
                    <a:pt x="1332" y="4494"/>
                    <a:pt x="1391" y="4500"/>
                    <a:pt x="1455" y="4512"/>
                  </a:cubicBezTo>
                  <a:lnTo>
                    <a:pt x="1464" y="4530"/>
                  </a:lnTo>
                  <a:cubicBezTo>
                    <a:pt x="1533" y="4816"/>
                    <a:pt x="1691" y="4908"/>
                    <a:pt x="1889" y="4908"/>
                  </a:cubicBezTo>
                  <a:cubicBezTo>
                    <a:pt x="2241" y="4908"/>
                    <a:pt x="2720" y="4617"/>
                    <a:pt x="3048" y="4617"/>
                  </a:cubicBezTo>
                  <a:cubicBezTo>
                    <a:pt x="3105" y="4617"/>
                    <a:pt x="3157" y="4626"/>
                    <a:pt x="3204" y="4646"/>
                  </a:cubicBezTo>
                  <a:cubicBezTo>
                    <a:pt x="3498" y="4771"/>
                    <a:pt x="3132" y="5868"/>
                    <a:pt x="3248" y="6199"/>
                  </a:cubicBezTo>
                  <a:cubicBezTo>
                    <a:pt x="3275" y="6297"/>
                    <a:pt x="3328" y="6395"/>
                    <a:pt x="3409" y="6484"/>
                  </a:cubicBezTo>
                  <a:cubicBezTo>
                    <a:pt x="3097" y="6761"/>
                    <a:pt x="2927" y="7189"/>
                    <a:pt x="3168" y="7590"/>
                  </a:cubicBezTo>
                  <a:cubicBezTo>
                    <a:pt x="3471" y="8081"/>
                    <a:pt x="3837" y="8152"/>
                    <a:pt x="4390" y="8197"/>
                  </a:cubicBezTo>
                  <a:cubicBezTo>
                    <a:pt x="5345" y="8277"/>
                    <a:pt x="5612" y="9267"/>
                    <a:pt x="4809" y="9820"/>
                  </a:cubicBezTo>
                  <a:cubicBezTo>
                    <a:pt x="4693" y="9898"/>
                    <a:pt x="4010" y="10191"/>
                    <a:pt x="3563" y="10191"/>
                  </a:cubicBezTo>
                  <a:cubicBezTo>
                    <a:pt x="3288" y="10191"/>
                    <a:pt x="3103" y="10080"/>
                    <a:pt x="3195" y="9740"/>
                  </a:cubicBezTo>
                  <a:cubicBezTo>
                    <a:pt x="3248" y="9535"/>
                    <a:pt x="3694" y="9027"/>
                    <a:pt x="3418" y="8803"/>
                  </a:cubicBezTo>
                  <a:cubicBezTo>
                    <a:pt x="3284" y="8685"/>
                    <a:pt x="3133" y="8647"/>
                    <a:pt x="2973" y="8647"/>
                  </a:cubicBezTo>
                  <a:cubicBezTo>
                    <a:pt x="2692" y="8647"/>
                    <a:pt x="2380" y="8762"/>
                    <a:pt x="2078" y="8762"/>
                  </a:cubicBezTo>
                  <a:cubicBezTo>
                    <a:pt x="1929" y="8762"/>
                    <a:pt x="1782" y="8735"/>
                    <a:pt x="1642" y="8652"/>
                  </a:cubicBezTo>
                  <a:cubicBezTo>
                    <a:pt x="1227" y="8406"/>
                    <a:pt x="2035" y="8249"/>
                    <a:pt x="2094" y="8249"/>
                  </a:cubicBezTo>
                  <a:cubicBezTo>
                    <a:pt x="2098" y="8249"/>
                    <a:pt x="2099" y="8249"/>
                    <a:pt x="2097" y="8250"/>
                  </a:cubicBezTo>
                  <a:cubicBezTo>
                    <a:pt x="2222" y="8170"/>
                    <a:pt x="2347" y="8081"/>
                    <a:pt x="2356" y="7920"/>
                  </a:cubicBezTo>
                  <a:cubicBezTo>
                    <a:pt x="2365" y="7537"/>
                    <a:pt x="2142" y="6743"/>
                    <a:pt x="1839" y="6493"/>
                  </a:cubicBezTo>
                  <a:cubicBezTo>
                    <a:pt x="1642" y="6315"/>
                    <a:pt x="1428" y="6216"/>
                    <a:pt x="1187" y="6100"/>
                  </a:cubicBezTo>
                  <a:cubicBezTo>
                    <a:pt x="535" y="5791"/>
                    <a:pt x="447" y="4494"/>
                    <a:pt x="1276" y="4494"/>
                  </a:cubicBezTo>
                  <a:close/>
                  <a:moveTo>
                    <a:pt x="4854" y="3861"/>
                  </a:moveTo>
                  <a:cubicBezTo>
                    <a:pt x="5289" y="3861"/>
                    <a:pt x="5672" y="3882"/>
                    <a:pt x="6139" y="4254"/>
                  </a:cubicBezTo>
                  <a:cubicBezTo>
                    <a:pt x="6647" y="4664"/>
                    <a:pt x="7022" y="5092"/>
                    <a:pt x="7031" y="5779"/>
                  </a:cubicBezTo>
                  <a:cubicBezTo>
                    <a:pt x="7035" y="6067"/>
                    <a:pt x="6890" y="6193"/>
                    <a:pt x="6726" y="6193"/>
                  </a:cubicBezTo>
                  <a:cubicBezTo>
                    <a:pt x="6555" y="6193"/>
                    <a:pt x="6363" y="6056"/>
                    <a:pt x="6299" y="5824"/>
                  </a:cubicBezTo>
                  <a:cubicBezTo>
                    <a:pt x="6246" y="5610"/>
                    <a:pt x="6192" y="5529"/>
                    <a:pt x="6103" y="5333"/>
                  </a:cubicBezTo>
                  <a:cubicBezTo>
                    <a:pt x="6072" y="5272"/>
                    <a:pt x="6022" y="5246"/>
                    <a:pt x="5971" y="5246"/>
                  </a:cubicBezTo>
                  <a:cubicBezTo>
                    <a:pt x="5859" y="5246"/>
                    <a:pt x="5741" y="5368"/>
                    <a:pt x="5809" y="5503"/>
                  </a:cubicBezTo>
                  <a:cubicBezTo>
                    <a:pt x="5889" y="5672"/>
                    <a:pt x="5951" y="5931"/>
                    <a:pt x="6032" y="6181"/>
                  </a:cubicBezTo>
                  <a:cubicBezTo>
                    <a:pt x="5532" y="6368"/>
                    <a:pt x="5157" y="7037"/>
                    <a:pt x="5550" y="7510"/>
                  </a:cubicBezTo>
                  <a:cubicBezTo>
                    <a:pt x="5837" y="7856"/>
                    <a:pt x="6227" y="7977"/>
                    <a:pt x="6643" y="7977"/>
                  </a:cubicBezTo>
                  <a:cubicBezTo>
                    <a:pt x="6978" y="7977"/>
                    <a:pt x="7329" y="7899"/>
                    <a:pt x="7655" y="7795"/>
                  </a:cubicBezTo>
                  <a:lnTo>
                    <a:pt x="7655" y="7795"/>
                  </a:lnTo>
                  <a:cubicBezTo>
                    <a:pt x="7528" y="8390"/>
                    <a:pt x="7945" y="9001"/>
                    <a:pt x="8520" y="9001"/>
                  </a:cubicBezTo>
                  <a:cubicBezTo>
                    <a:pt x="8669" y="9001"/>
                    <a:pt x="8829" y="8960"/>
                    <a:pt x="8993" y="8866"/>
                  </a:cubicBezTo>
                  <a:cubicBezTo>
                    <a:pt x="9270" y="8705"/>
                    <a:pt x="9520" y="8625"/>
                    <a:pt x="9752" y="8598"/>
                  </a:cubicBezTo>
                  <a:cubicBezTo>
                    <a:pt x="9805" y="8598"/>
                    <a:pt x="9859" y="8589"/>
                    <a:pt x="9912" y="8589"/>
                  </a:cubicBezTo>
                  <a:lnTo>
                    <a:pt x="9912" y="8607"/>
                  </a:lnTo>
                  <a:cubicBezTo>
                    <a:pt x="9930" y="8928"/>
                    <a:pt x="9841" y="9098"/>
                    <a:pt x="9966" y="9410"/>
                  </a:cubicBezTo>
                  <a:cubicBezTo>
                    <a:pt x="10216" y="10017"/>
                    <a:pt x="9957" y="10400"/>
                    <a:pt x="9439" y="10713"/>
                  </a:cubicBezTo>
                  <a:cubicBezTo>
                    <a:pt x="9289" y="10804"/>
                    <a:pt x="9139" y="10839"/>
                    <a:pt x="8989" y="10839"/>
                  </a:cubicBezTo>
                  <a:cubicBezTo>
                    <a:pt x="8568" y="10839"/>
                    <a:pt x="8145" y="10561"/>
                    <a:pt x="7718" y="10463"/>
                  </a:cubicBezTo>
                  <a:cubicBezTo>
                    <a:pt x="7718" y="10454"/>
                    <a:pt x="7727" y="10445"/>
                    <a:pt x="7727" y="10445"/>
                  </a:cubicBezTo>
                  <a:cubicBezTo>
                    <a:pt x="7807" y="10258"/>
                    <a:pt x="7816" y="10052"/>
                    <a:pt x="7718" y="9829"/>
                  </a:cubicBezTo>
                  <a:cubicBezTo>
                    <a:pt x="7334" y="8982"/>
                    <a:pt x="6478" y="8991"/>
                    <a:pt x="5693" y="8830"/>
                  </a:cubicBezTo>
                  <a:cubicBezTo>
                    <a:pt x="5684" y="8732"/>
                    <a:pt x="5675" y="8634"/>
                    <a:pt x="5657" y="8536"/>
                  </a:cubicBezTo>
                  <a:cubicBezTo>
                    <a:pt x="5612" y="8322"/>
                    <a:pt x="5398" y="8125"/>
                    <a:pt x="5211" y="8045"/>
                  </a:cubicBezTo>
                  <a:cubicBezTo>
                    <a:pt x="5006" y="7965"/>
                    <a:pt x="4809" y="7911"/>
                    <a:pt x="4595" y="7885"/>
                  </a:cubicBezTo>
                  <a:cubicBezTo>
                    <a:pt x="4461" y="7867"/>
                    <a:pt x="4337" y="7849"/>
                    <a:pt x="4203" y="7840"/>
                  </a:cubicBezTo>
                  <a:cubicBezTo>
                    <a:pt x="4185" y="7841"/>
                    <a:pt x="4167" y="7841"/>
                    <a:pt x="4150" y="7841"/>
                  </a:cubicBezTo>
                  <a:cubicBezTo>
                    <a:pt x="3648" y="7841"/>
                    <a:pt x="3496" y="7467"/>
                    <a:pt x="3685" y="6734"/>
                  </a:cubicBezTo>
                  <a:lnTo>
                    <a:pt x="3685" y="6734"/>
                  </a:lnTo>
                  <a:cubicBezTo>
                    <a:pt x="3792" y="6814"/>
                    <a:pt x="3908" y="6859"/>
                    <a:pt x="4024" y="6859"/>
                  </a:cubicBezTo>
                  <a:cubicBezTo>
                    <a:pt x="4032" y="6859"/>
                    <a:pt x="4040" y="6859"/>
                    <a:pt x="4047" y="6859"/>
                  </a:cubicBezTo>
                  <a:cubicBezTo>
                    <a:pt x="4435" y="6859"/>
                    <a:pt x="4668" y="6637"/>
                    <a:pt x="4747" y="6261"/>
                  </a:cubicBezTo>
                  <a:cubicBezTo>
                    <a:pt x="4916" y="5414"/>
                    <a:pt x="4096" y="4798"/>
                    <a:pt x="4658" y="3933"/>
                  </a:cubicBezTo>
                  <a:cubicBezTo>
                    <a:pt x="4667" y="3906"/>
                    <a:pt x="4676" y="3879"/>
                    <a:pt x="4684" y="3861"/>
                  </a:cubicBezTo>
                  <a:cubicBezTo>
                    <a:pt x="4742" y="3861"/>
                    <a:pt x="4798" y="3861"/>
                    <a:pt x="4854" y="3861"/>
                  </a:cubicBezTo>
                  <a:close/>
                  <a:moveTo>
                    <a:pt x="18352" y="6439"/>
                  </a:moveTo>
                  <a:lnTo>
                    <a:pt x="18352" y="6439"/>
                  </a:lnTo>
                  <a:cubicBezTo>
                    <a:pt x="19431" y="7198"/>
                    <a:pt x="17656" y="8402"/>
                    <a:pt x="17031" y="8652"/>
                  </a:cubicBezTo>
                  <a:cubicBezTo>
                    <a:pt x="16434" y="8902"/>
                    <a:pt x="15756" y="8866"/>
                    <a:pt x="15185" y="9178"/>
                  </a:cubicBezTo>
                  <a:cubicBezTo>
                    <a:pt x="15033" y="9267"/>
                    <a:pt x="14935" y="9446"/>
                    <a:pt x="14837" y="9589"/>
                  </a:cubicBezTo>
                  <a:cubicBezTo>
                    <a:pt x="14489" y="10124"/>
                    <a:pt x="14400" y="10445"/>
                    <a:pt x="13748" y="10641"/>
                  </a:cubicBezTo>
                  <a:cubicBezTo>
                    <a:pt x="13088" y="10837"/>
                    <a:pt x="12481" y="10668"/>
                    <a:pt x="11857" y="10918"/>
                  </a:cubicBezTo>
                  <a:cubicBezTo>
                    <a:pt x="11875" y="10748"/>
                    <a:pt x="11937" y="10614"/>
                    <a:pt x="12223" y="10561"/>
                  </a:cubicBezTo>
                  <a:cubicBezTo>
                    <a:pt x="12526" y="10516"/>
                    <a:pt x="12749" y="10409"/>
                    <a:pt x="12945" y="10168"/>
                  </a:cubicBezTo>
                  <a:cubicBezTo>
                    <a:pt x="13249" y="9785"/>
                    <a:pt x="12803" y="9276"/>
                    <a:pt x="12553" y="8955"/>
                  </a:cubicBezTo>
                  <a:cubicBezTo>
                    <a:pt x="12678" y="8768"/>
                    <a:pt x="12713" y="8580"/>
                    <a:pt x="12687" y="8411"/>
                  </a:cubicBezTo>
                  <a:cubicBezTo>
                    <a:pt x="12850" y="8334"/>
                    <a:pt x="13003" y="8303"/>
                    <a:pt x="13151" y="8303"/>
                  </a:cubicBezTo>
                  <a:cubicBezTo>
                    <a:pt x="13582" y="8303"/>
                    <a:pt x="13963" y="8563"/>
                    <a:pt x="14408" y="8670"/>
                  </a:cubicBezTo>
                  <a:cubicBezTo>
                    <a:pt x="14482" y="8687"/>
                    <a:pt x="14555" y="8695"/>
                    <a:pt x="14628" y="8695"/>
                  </a:cubicBezTo>
                  <a:cubicBezTo>
                    <a:pt x="14925" y="8695"/>
                    <a:pt x="15212" y="8563"/>
                    <a:pt x="15470" y="8420"/>
                  </a:cubicBezTo>
                  <a:cubicBezTo>
                    <a:pt x="15729" y="8268"/>
                    <a:pt x="15898" y="8081"/>
                    <a:pt x="15979" y="7885"/>
                  </a:cubicBezTo>
                  <a:cubicBezTo>
                    <a:pt x="16025" y="7894"/>
                    <a:pt x="16074" y="7898"/>
                    <a:pt x="16126" y="7898"/>
                  </a:cubicBezTo>
                  <a:cubicBezTo>
                    <a:pt x="16314" y="7898"/>
                    <a:pt x="16527" y="7847"/>
                    <a:pt x="16674" y="7840"/>
                  </a:cubicBezTo>
                  <a:cubicBezTo>
                    <a:pt x="17156" y="7813"/>
                    <a:pt x="17575" y="7403"/>
                    <a:pt x="17754" y="6993"/>
                  </a:cubicBezTo>
                  <a:lnTo>
                    <a:pt x="17763" y="6975"/>
                  </a:lnTo>
                  <a:lnTo>
                    <a:pt x="17781" y="6966"/>
                  </a:lnTo>
                  <a:cubicBezTo>
                    <a:pt x="18021" y="6814"/>
                    <a:pt x="18209" y="6636"/>
                    <a:pt x="18352" y="6439"/>
                  </a:cubicBezTo>
                  <a:close/>
                  <a:moveTo>
                    <a:pt x="10251" y="8625"/>
                  </a:moveTo>
                  <a:cubicBezTo>
                    <a:pt x="10715" y="8705"/>
                    <a:pt x="11161" y="8955"/>
                    <a:pt x="11714" y="9107"/>
                  </a:cubicBezTo>
                  <a:cubicBezTo>
                    <a:pt x="11817" y="9137"/>
                    <a:pt x="11948" y="9159"/>
                    <a:pt x="12078" y="9159"/>
                  </a:cubicBezTo>
                  <a:cubicBezTo>
                    <a:pt x="12139" y="9159"/>
                    <a:pt x="12201" y="9154"/>
                    <a:pt x="12258" y="9142"/>
                  </a:cubicBezTo>
                  <a:lnTo>
                    <a:pt x="12258" y="9142"/>
                  </a:lnTo>
                  <a:cubicBezTo>
                    <a:pt x="12544" y="9553"/>
                    <a:pt x="12874" y="10097"/>
                    <a:pt x="12134" y="10240"/>
                  </a:cubicBezTo>
                  <a:cubicBezTo>
                    <a:pt x="11955" y="10267"/>
                    <a:pt x="11670" y="10302"/>
                    <a:pt x="11580" y="10498"/>
                  </a:cubicBezTo>
                  <a:cubicBezTo>
                    <a:pt x="11402" y="10864"/>
                    <a:pt x="11500" y="11159"/>
                    <a:pt x="11161" y="11489"/>
                  </a:cubicBezTo>
                  <a:cubicBezTo>
                    <a:pt x="10884" y="11752"/>
                    <a:pt x="10607" y="11865"/>
                    <a:pt x="10345" y="11865"/>
                  </a:cubicBezTo>
                  <a:cubicBezTo>
                    <a:pt x="9924" y="11865"/>
                    <a:pt x="9542" y="11573"/>
                    <a:pt x="9261" y="11150"/>
                  </a:cubicBezTo>
                  <a:cubicBezTo>
                    <a:pt x="9475" y="11087"/>
                    <a:pt x="9680" y="10971"/>
                    <a:pt x="9868" y="10837"/>
                  </a:cubicBezTo>
                  <a:cubicBezTo>
                    <a:pt x="10153" y="10632"/>
                    <a:pt x="10349" y="10338"/>
                    <a:pt x="10447" y="9999"/>
                  </a:cubicBezTo>
                  <a:cubicBezTo>
                    <a:pt x="10492" y="9803"/>
                    <a:pt x="10430" y="9642"/>
                    <a:pt x="10358" y="9464"/>
                  </a:cubicBezTo>
                  <a:cubicBezTo>
                    <a:pt x="10242" y="9160"/>
                    <a:pt x="10269" y="8928"/>
                    <a:pt x="10251" y="8625"/>
                  </a:cubicBezTo>
                  <a:close/>
                  <a:moveTo>
                    <a:pt x="5657" y="9169"/>
                  </a:moveTo>
                  <a:cubicBezTo>
                    <a:pt x="6281" y="9285"/>
                    <a:pt x="6942" y="9258"/>
                    <a:pt x="7352" y="9838"/>
                  </a:cubicBezTo>
                  <a:cubicBezTo>
                    <a:pt x="7521" y="10088"/>
                    <a:pt x="7539" y="10275"/>
                    <a:pt x="7459" y="10418"/>
                  </a:cubicBezTo>
                  <a:cubicBezTo>
                    <a:pt x="7300" y="10715"/>
                    <a:pt x="6743" y="10818"/>
                    <a:pt x="6404" y="10818"/>
                  </a:cubicBezTo>
                  <a:cubicBezTo>
                    <a:pt x="6325" y="10818"/>
                    <a:pt x="6257" y="10812"/>
                    <a:pt x="6210" y="10802"/>
                  </a:cubicBezTo>
                  <a:cubicBezTo>
                    <a:pt x="6183" y="10802"/>
                    <a:pt x="6165" y="10793"/>
                    <a:pt x="6139" y="10784"/>
                  </a:cubicBezTo>
                  <a:cubicBezTo>
                    <a:pt x="5960" y="10739"/>
                    <a:pt x="5782" y="10668"/>
                    <a:pt x="5594" y="10668"/>
                  </a:cubicBezTo>
                  <a:cubicBezTo>
                    <a:pt x="5023" y="10677"/>
                    <a:pt x="4738" y="11096"/>
                    <a:pt x="4426" y="11453"/>
                  </a:cubicBezTo>
                  <a:cubicBezTo>
                    <a:pt x="4209" y="11707"/>
                    <a:pt x="3975" y="11923"/>
                    <a:pt x="3609" y="11923"/>
                  </a:cubicBezTo>
                  <a:cubicBezTo>
                    <a:pt x="3449" y="11923"/>
                    <a:pt x="3263" y="11881"/>
                    <a:pt x="3043" y="11783"/>
                  </a:cubicBezTo>
                  <a:cubicBezTo>
                    <a:pt x="3025" y="11774"/>
                    <a:pt x="3016" y="11765"/>
                    <a:pt x="2998" y="11765"/>
                  </a:cubicBezTo>
                  <a:cubicBezTo>
                    <a:pt x="3221" y="11382"/>
                    <a:pt x="3400" y="10962"/>
                    <a:pt x="3525" y="10561"/>
                  </a:cubicBezTo>
                  <a:cubicBezTo>
                    <a:pt x="3525" y="10552"/>
                    <a:pt x="3525" y="10543"/>
                    <a:pt x="3525" y="10525"/>
                  </a:cubicBezTo>
                  <a:cubicBezTo>
                    <a:pt x="3576" y="10531"/>
                    <a:pt x="3627" y="10534"/>
                    <a:pt x="3679" y="10534"/>
                  </a:cubicBezTo>
                  <a:cubicBezTo>
                    <a:pt x="4018" y="10534"/>
                    <a:pt x="4373" y="10415"/>
                    <a:pt x="4667" y="10275"/>
                  </a:cubicBezTo>
                  <a:cubicBezTo>
                    <a:pt x="5193" y="10017"/>
                    <a:pt x="5559" y="9660"/>
                    <a:pt x="5657" y="9169"/>
                  </a:cubicBezTo>
                  <a:close/>
                  <a:moveTo>
                    <a:pt x="7521" y="10757"/>
                  </a:moveTo>
                  <a:cubicBezTo>
                    <a:pt x="7539" y="10766"/>
                    <a:pt x="7548" y="10775"/>
                    <a:pt x="7575" y="10775"/>
                  </a:cubicBezTo>
                  <a:cubicBezTo>
                    <a:pt x="7994" y="10829"/>
                    <a:pt x="8351" y="11087"/>
                    <a:pt x="8770" y="11176"/>
                  </a:cubicBezTo>
                  <a:cubicBezTo>
                    <a:pt x="8806" y="11185"/>
                    <a:pt x="8851" y="11185"/>
                    <a:pt x="8895" y="11194"/>
                  </a:cubicBezTo>
                  <a:cubicBezTo>
                    <a:pt x="8895" y="11212"/>
                    <a:pt x="8904" y="11230"/>
                    <a:pt x="8913" y="11248"/>
                  </a:cubicBezTo>
                  <a:cubicBezTo>
                    <a:pt x="9047" y="11462"/>
                    <a:pt x="9190" y="11676"/>
                    <a:pt x="9359" y="11846"/>
                  </a:cubicBezTo>
                  <a:cubicBezTo>
                    <a:pt x="9243" y="11899"/>
                    <a:pt x="9145" y="11970"/>
                    <a:pt x="9065" y="12051"/>
                  </a:cubicBezTo>
                  <a:cubicBezTo>
                    <a:pt x="8616" y="11807"/>
                    <a:pt x="8300" y="11403"/>
                    <a:pt x="7784" y="11403"/>
                  </a:cubicBezTo>
                  <a:cubicBezTo>
                    <a:pt x="7715" y="11403"/>
                    <a:pt x="7643" y="11410"/>
                    <a:pt x="7566" y="11426"/>
                  </a:cubicBezTo>
                  <a:cubicBezTo>
                    <a:pt x="7000" y="11541"/>
                    <a:pt x="6366" y="11744"/>
                    <a:pt x="5758" y="11744"/>
                  </a:cubicBezTo>
                  <a:cubicBezTo>
                    <a:pt x="5465" y="11744"/>
                    <a:pt x="5178" y="11697"/>
                    <a:pt x="4908" y="11569"/>
                  </a:cubicBezTo>
                  <a:cubicBezTo>
                    <a:pt x="4934" y="11542"/>
                    <a:pt x="4961" y="11515"/>
                    <a:pt x="4988" y="11489"/>
                  </a:cubicBezTo>
                  <a:cubicBezTo>
                    <a:pt x="5231" y="11254"/>
                    <a:pt x="5475" y="11087"/>
                    <a:pt x="5809" y="11087"/>
                  </a:cubicBezTo>
                  <a:cubicBezTo>
                    <a:pt x="5818" y="11087"/>
                    <a:pt x="5827" y="11087"/>
                    <a:pt x="5835" y="11087"/>
                  </a:cubicBezTo>
                  <a:cubicBezTo>
                    <a:pt x="5925" y="11087"/>
                    <a:pt x="6014" y="11105"/>
                    <a:pt x="6121" y="11132"/>
                  </a:cubicBezTo>
                  <a:cubicBezTo>
                    <a:pt x="6269" y="11171"/>
                    <a:pt x="6429" y="11198"/>
                    <a:pt x="6586" y="11198"/>
                  </a:cubicBezTo>
                  <a:cubicBezTo>
                    <a:pt x="6750" y="11198"/>
                    <a:pt x="6912" y="11169"/>
                    <a:pt x="7057" y="11096"/>
                  </a:cubicBezTo>
                  <a:cubicBezTo>
                    <a:pt x="7227" y="11007"/>
                    <a:pt x="7388" y="10900"/>
                    <a:pt x="7521" y="10757"/>
                  </a:cubicBezTo>
                  <a:close/>
                  <a:moveTo>
                    <a:pt x="7727" y="11756"/>
                  </a:moveTo>
                  <a:cubicBezTo>
                    <a:pt x="7718" y="11774"/>
                    <a:pt x="7709" y="11792"/>
                    <a:pt x="7709" y="11819"/>
                  </a:cubicBezTo>
                  <a:cubicBezTo>
                    <a:pt x="7512" y="11988"/>
                    <a:pt x="7388" y="12202"/>
                    <a:pt x="7307" y="12434"/>
                  </a:cubicBezTo>
                  <a:cubicBezTo>
                    <a:pt x="6513" y="12453"/>
                    <a:pt x="5713" y="12585"/>
                    <a:pt x="4935" y="12585"/>
                  </a:cubicBezTo>
                  <a:cubicBezTo>
                    <a:pt x="4246" y="12585"/>
                    <a:pt x="3573" y="12481"/>
                    <a:pt x="2936" y="12104"/>
                  </a:cubicBezTo>
                  <a:lnTo>
                    <a:pt x="2936" y="12104"/>
                  </a:lnTo>
                  <a:cubicBezTo>
                    <a:pt x="3184" y="12212"/>
                    <a:pt x="3432" y="12274"/>
                    <a:pt x="3673" y="12274"/>
                  </a:cubicBezTo>
                  <a:cubicBezTo>
                    <a:pt x="4030" y="12274"/>
                    <a:pt x="4372" y="12138"/>
                    <a:pt x="4676" y="11819"/>
                  </a:cubicBezTo>
                  <a:cubicBezTo>
                    <a:pt x="4684" y="11837"/>
                    <a:pt x="4702" y="11846"/>
                    <a:pt x="4720" y="11854"/>
                  </a:cubicBezTo>
                  <a:cubicBezTo>
                    <a:pt x="5033" y="12004"/>
                    <a:pt x="5436" y="12096"/>
                    <a:pt x="5803" y="12096"/>
                  </a:cubicBezTo>
                  <a:cubicBezTo>
                    <a:pt x="5897" y="12096"/>
                    <a:pt x="5989" y="12090"/>
                    <a:pt x="6076" y="12077"/>
                  </a:cubicBezTo>
                  <a:cubicBezTo>
                    <a:pt x="6513" y="12015"/>
                    <a:pt x="6959" y="11926"/>
                    <a:pt x="7388" y="11810"/>
                  </a:cubicBezTo>
                  <a:cubicBezTo>
                    <a:pt x="7512" y="11774"/>
                    <a:pt x="7628" y="11756"/>
                    <a:pt x="7727" y="11756"/>
                  </a:cubicBezTo>
                  <a:close/>
                  <a:moveTo>
                    <a:pt x="2606" y="12301"/>
                  </a:moveTo>
                  <a:lnTo>
                    <a:pt x="2633" y="12327"/>
                  </a:lnTo>
                  <a:cubicBezTo>
                    <a:pt x="3356" y="12798"/>
                    <a:pt x="4114" y="12919"/>
                    <a:pt x="4893" y="12919"/>
                  </a:cubicBezTo>
                  <a:cubicBezTo>
                    <a:pt x="5650" y="12919"/>
                    <a:pt x="6426" y="12804"/>
                    <a:pt x="7209" y="12782"/>
                  </a:cubicBezTo>
                  <a:lnTo>
                    <a:pt x="7209" y="12782"/>
                  </a:lnTo>
                  <a:cubicBezTo>
                    <a:pt x="7191" y="12907"/>
                    <a:pt x="7173" y="13032"/>
                    <a:pt x="7156" y="13166"/>
                  </a:cubicBezTo>
                  <a:cubicBezTo>
                    <a:pt x="7138" y="13166"/>
                    <a:pt x="7120" y="13157"/>
                    <a:pt x="7102" y="13157"/>
                  </a:cubicBezTo>
                  <a:cubicBezTo>
                    <a:pt x="6540" y="13167"/>
                    <a:pt x="5310" y="13430"/>
                    <a:pt x="4236" y="13430"/>
                  </a:cubicBezTo>
                  <a:cubicBezTo>
                    <a:pt x="3367" y="13430"/>
                    <a:pt x="2601" y="13258"/>
                    <a:pt x="2374" y="12640"/>
                  </a:cubicBezTo>
                  <a:cubicBezTo>
                    <a:pt x="2365" y="12613"/>
                    <a:pt x="2347" y="12595"/>
                    <a:pt x="2329" y="12577"/>
                  </a:cubicBezTo>
                  <a:cubicBezTo>
                    <a:pt x="2427" y="12497"/>
                    <a:pt x="2517" y="12399"/>
                    <a:pt x="2606" y="12301"/>
                  </a:cubicBezTo>
                  <a:close/>
                  <a:moveTo>
                    <a:pt x="2142" y="12934"/>
                  </a:moveTo>
                  <a:cubicBezTo>
                    <a:pt x="2503" y="13583"/>
                    <a:pt x="3313" y="13762"/>
                    <a:pt x="4202" y="13762"/>
                  </a:cubicBezTo>
                  <a:cubicBezTo>
                    <a:pt x="5267" y="13762"/>
                    <a:pt x="6446" y="13506"/>
                    <a:pt x="7102" y="13496"/>
                  </a:cubicBezTo>
                  <a:lnTo>
                    <a:pt x="7120" y="13496"/>
                  </a:lnTo>
                  <a:cubicBezTo>
                    <a:pt x="7084" y="13639"/>
                    <a:pt x="7031" y="13790"/>
                    <a:pt x="6977" y="13951"/>
                  </a:cubicBezTo>
                  <a:cubicBezTo>
                    <a:pt x="6950" y="13933"/>
                    <a:pt x="6924" y="13924"/>
                    <a:pt x="6888" y="13924"/>
                  </a:cubicBezTo>
                  <a:cubicBezTo>
                    <a:pt x="6174" y="13942"/>
                    <a:pt x="5568" y="14281"/>
                    <a:pt x="4890" y="14477"/>
                  </a:cubicBezTo>
                  <a:cubicBezTo>
                    <a:pt x="4773" y="14510"/>
                    <a:pt x="4642" y="14526"/>
                    <a:pt x="4503" y="14526"/>
                  </a:cubicBezTo>
                  <a:cubicBezTo>
                    <a:pt x="3582" y="14526"/>
                    <a:pt x="2289" y="13841"/>
                    <a:pt x="2142" y="12934"/>
                  </a:cubicBezTo>
                  <a:close/>
                  <a:moveTo>
                    <a:pt x="12006" y="1"/>
                  </a:moveTo>
                  <a:cubicBezTo>
                    <a:pt x="11415" y="1"/>
                    <a:pt x="10870" y="281"/>
                    <a:pt x="10546" y="801"/>
                  </a:cubicBezTo>
                  <a:cubicBezTo>
                    <a:pt x="10483" y="730"/>
                    <a:pt x="10421" y="659"/>
                    <a:pt x="10358" y="596"/>
                  </a:cubicBezTo>
                  <a:cubicBezTo>
                    <a:pt x="9987" y="234"/>
                    <a:pt x="9559" y="86"/>
                    <a:pt x="9123" y="86"/>
                  </a:cubicBezTo>
                  <a:cubicBezTo>
                    <a:pt x="8293" y="86"/>
                    <a:pt x="7435" y="621"/>
                    <a:pt x="6879" y="1230"/>
                  </a:cubicBezTo>
                  <a:cubicBezTo>
                    <a:pt x="6799" y="1167"/>
                    <a:pt x="6727" y="1105"/>
                    <a:pt x="6647" y="1015"/>
                  </a:cubicBezTo>
                  <a:cubicBezTo>
                    <a:pt x="6538" y="899"/>
                    <a:pt x="6338" y="848"/>
                    <a:pt x="6167" y="848"/>
                  </a:cubicBezTo>
                  <a:cubicBezTo>
                    <a:pt x="6129" y="848"/>
                    <a:pt x="6092" y="850"/>
                    <a:pt x="6058" y="855"/>
                  </a:cubicBezTo>
                  <a:cubicBezTo>
                    <a:pt x="5309" y="989"/>
                    <a:pt x="5264" y="1435"/>
                    <a:pt x="4997" y="2059"/>
                  </a:cubicBezTo>
                  <a:cubicBezTo>
                    <a:pt x="4988" y="2077"/>
                    <a:pt x="4988" y="2104"/>
                    <a:pt x="4988" y="2122"/>
                  </a:cubicBezTo>
                  <a:cubicBezTo>
                    <a:pt x="4640" y="1961"/>
                    <a:pt x="4301" y="1854"/>
                    <a:pt x="3917" y="1845"/>
                  </a:cubicBezTo>
                  <a:lnTo>
                    <a:pt x="3908" y="1845"/>
                  </a:lnTo>
                  <a:cubicBezTo>
                    <a:pt x="3886" y="1816"/>
                    <a:pt x="3858" y="1798"/>
                    <a:pt x="3813" y="1798"/>
                  </a:cubicBezTo>
                  <a:cubicBezTo>
                    <a:pt x="3804" y="1798"/>
                    <a:pt x="3794" y="1799"/>
                    <a:pt x="3783" y="1800"/>
                  </a:cubicBezTo>
                  <a:cubicBezTo>
                    <a:pt x="3320" y="1854"/>
                    <a:pt x="2802" y="2068"/>
                    <a:pt x="2713" y="2577"/>
                  </a:cubicBezTo>
                  <a:cubicBezTo>
                    <a:pt x="2704" y="2630"/>
                    <a:pt x="2713" y="2684"/>
                    <a:pt x="2731" y="2746"/>
                  </a:cubicBezTo>
                  <a:cubicBezTo>
                    <a:pt x="1972" y="2835"/>
                    <a:pt x="1410" y="3424"/>
                    <a:pt x="1419" y="4165"/>
                  </a:cubicBezTo>
                  <a:cubicBezTo>
                    <a:pt x="1381" y="4161"/>
                    <a:pt x="1344" y="4159"/>
                    <a:pt x="1308" y="4159"/>
                  </a:cubicBezTo>
                  <a:cubicBezTo>
                    <a:pt x="869" y="4159"/>
                    <a:pt x="566" y="4407"/>
                    <a:pt x="385" y="4860"/>
                  </a:cubicBezTo>
                  <a:cubicBezTo>
                    <a:pt x="260" y="5182"/>
                    <a:pt x="286" y="5485"/>
                    <a:pt x="411" y="5744"/>
                  </a:cubicBezTo>
                  <a:cubicBezTo>
                    <a:pt x="286" y="5833"/>
                    <a:pt x="162" y="5895"/>
                    <a:pt x="46" y="5958"/>
                  </a:cubicBezTo>
                  <a:lnTo>
                    <a:pt x="46" y="6332"/>
                  </a:lnTo>
                  <a:cubicBezTo>
                    <a:pt x="72" y="6306"/>
                    <a:pt x="108" y="6288"/>
                    <a:pt x="153" y="6261"/>
                  </a:cubicBezTo>
                  <a:cubicBezTo>
                    <a:pt x="304" y="6181"/>
                    <a:pt x="447" y="6127"/>
                    <a:pt x="599" y="6029"/>
                  </a:cubicBezTo>
                  <a:cubicBezTo>
                    <a:pt x="750" y="6216"/>
                    <a:pt x="964" y="6368"/>
                    <a:pt x="1187" y="6475"/>
                  </a:cubicBezTo>
                  <a:cubicBezTo>
                    <a:pt x="1482" y="6618"/>
                    <a:pt x="1696" y="6868"/>
                    <a:pt x="1803" y="7189"/>
                  </a:cubicBezTo>
                  <a:cubicBezTo>
                    <a:pt x="1854" y="7324"/>
                    <a:pt x="2215" y="7953"/>
                    <a:pt x="1772" y="7953"/>
                  </a:cubicBezTo>
                  <a:cubicBezTo>
                    <a:pt x="1746" y="7953"/>
                    <a:pt x="1718" y="7951"/>
                    <a:pt x="1687" y="7947"/>
                  </a:cubicBezTo>
                  <a:cubicBezTo>
                    <a:pt x="1625" y="7938"/>
                    <a:pt x="1569" y="7933"/>
                    <a:pt x="1517" y="7933"/>
                  </a:cubicBezTo>
                  <a:cubicBezTo>
                    <a:pt x="1312" y="7933"/>
                    <a:pt x="1175" y="8010"/>
                    <a:pt x="1054" y="8224"/>
                  </a:cubicBezTo>
                  <a:cubicBezTo>
                    <a:pt x="831" y="8652"/>
                    <a:pt x="1598" y="9089"/>
                    <a:pt x="1999" y="9187"/>
                  </a:cubicBezTo>
                  <a:cubicBezTo>
                    <a:pt x="2017" y="9633"/>
                    <a:pt x="2062" y="10079"/>
                    <a:pt x="1999" y="10525"/>
                  </a:cubicBezTo>
                  <a:cubicBezTo>
                    <a:pt x="1928" y="10945"/>
                    <a:pt x="1580" y="11203"/>
                    <a:pt x="1205" y="11355"/>
                  </a:cubicBezTo>
                  <a:cubicBezTo>
                    <a:pt x="1140" y="11381"/>
                    <a:pt x="1078" y="11393"/>
                    <a:pt x="1020" y="11393"/>
                  </a:cubicBezTo>
                  <a:cubicBezTo>
                    <a:pt x="646" y="11393"/>
                    <a:pt x="452" y="10892"/>
                    <a:pt x="661" y="10552"/>
                  </a:cubicBezTo>
                  <a:cubicBezTo>
                    <a:pt x="902" y="10186"/>
                    <a:pt x="831" y="9812"/>
                    <a:pt x="411" y="9669"/>
                  </a:cubicBezTo>
                  <a:cubicBezTo>
                    <a:pt x="313" y="9642"/>
                    <a:pt x="170" y="9633"/>
                    <a:pt x="46" y="9615"/>
                  </a:cubicBezTo>
                  <a:lnTo>
                    <a:pt x="46" y="9963"/>
                  </a:lnTo>
                  <a:cubicBezTo>
                    <a:pt x="670" y="10043"/>
                    <a:pt x="1" y="10864"/>
                    <a:pt x="179" y="11275"/>
                  </a:cubicBezTo>
                  <a:cubicBezTo>
                    <a:pt x="330" y="11613"/>
                    <a:pt x="569" y="11742"/>
                    <a:pt x="892" y="11742"/>
                  </a:cubicBezTo>
                  <a:cubicBezTo>
                    <a:pt x="952" y="11742"/>
                    <a:pt x="1015" y="11738"/>
                    <a:pt x="1080" y="11730"/>
                  </a:cubicBezTo>
                  <a:cubicBezTo>
                    <a:pt x="2445" y="11560"/>
                    <a:pt x="2365" y="10222"/>
                    <a:pt x="2338" y="9187"/>
                  </a:cubicBezTo>
                  <a:cubicBezTo>
                    <a:pt x="2483" y="9165"/>
                    <a:pt x="2648" y="9133"/>
                    <a:pt x="2778" y="9133"/>
                  </a:cubicBezTo>
                  <a:cubicBezTo>
                    <a:pt x="2967" y="9133"/>
                    <a:pt x="3079" y="9202"/>
                    <a:pt x="2936" y="9473"/>
                  </a:cubicBezTo>
                  <a:cubicBezTo>
                    <a:pt x="2847" y="9651"/>
                    <a:pt x="2740" y="9963"/>
                    <a:pt x="2874" y="10151"/>
                  </a:cubicBezTo>
                  <a:cubicBezTo>
                    <a:pt x="2972" y="10284"/>
                    <a:pt x="3088" y="10374"/>
                    <a:pt x="3213" y="10436"/>
                  </a:cubicBezTo>
                  <a:cubicBezTo>
                    <a:pt x="3213" y="10454"/>
                    <a:pt x="3204" y="10463"/>
                    <a:pt x="3195" y="10472"/>
                  </a:cubicBezTo>
                  <a:cubicBezTo>
                    <a:pt x="2918" y="11382"/>
                    <a:pt x="2410" y="12425"/>
                    <a:pt x="1428" y="12702"/>
                  </a:cubicBezTo>
                  <a:cubicBezTo>
                    <a:pt x="1326" y="12733"/>
                    <a:pt x="1225" y="12747"/>
                    <a:pt x="1127" y="12747"/>
                  </a:cubicBezTo>
                  <a:cubicBezTo>
                    <a:pt x="710" y="12747"/>
                    <a:pt x="334" y="12495"/>
                    <a:pt x="46" y="12185"/>
                  </a:cubicBezTo>
                  <a:lnTo>
                    <a:pt x="46" y="12675"/>
                  </a:lnTo>
                  <a:cubicBezTo>
                    <a:pt x="162" y="12764"/>
                    <a:pt x="286" y="12845"/>
                    <a:pt x="420" y="12898"/>
                  </a:cubicBezTo>
                  <a:cubicBezTo>
                    <a:pt x="679" y="13001"/>
                    <a:pt x="924" y="13048"/>
                    <a:pt x="1154" y="13048"/>
                  </a:cubicBezTo>
                  <a:cubicBezTo>
                    <a:pt x="1384" y="13048"/>
                    <a:pt x="1598" y="13001"/>
                    <a:pt x="1794" y="12916"/>
                  </a:cubicBezTo>
                  <a:cubicBezTo>
                    <a:pt x="1812" y="12996"/>
                    <a:pt x="1830" y="13077"/>
                    <a:pt x="1857" y="13157"/>
                  </a:cubicBezTo>
                  <a:cubicBezTo>
                    <a:pt x="2080" y="13835"/>
                    <a:pt x="2811" y="14361"/>
                    <a:pt x="3427" y="14647"/>
                  </a:cubicBezTo>
                  <a:cubicBezTo>
                    <a:pt x="3727" y="14782"/>
                    <a:pt x="4010" y="14834"/>
                    <a:pt x="4283" y="14834"/>
                  </a:cubicBezTo>
                  <a:cubicBezTo>
                    <a:pt x="5159" y="14834"/>
                    <a:pt x="5931" y="14297"/>
                    <a:pt x="6870" y="14263"/>
                  </a:cubicBezTo>
                  <a:lnTo>
                    <a:pt x="6870" y="14263"/>
                  </a:lnTo>
                  <a:cubicBezTo>
                    <a:pt x="6763" y="14593"/>
                    <a:pt x="6701" y="14923"/>
                    <a:pt x="6870" y="15200"/>
                  </a:cubicBezTo>
                  <a:cubicBezTo>
                    <a:pt x="6906" y="15257"/>
                    <a:pt x="6958" y="15281"/>
                    <a:pt x="7011" y="15281"/>
                  </a:cubicBezTo>
                  <a:cubicBezTo>
                    <a:pt x="7128" y="15281"/>
                    <a:pt x="7245" y="15160"/>
                    <a:pt x="7165" y="15030"/>
                  </a:cubicBezTo>
                  <a:cubicBezTo>
                    <a:pt x="6950" y="14673"/>
                    <a:pt x="7414" y="14013"/>
                    <a:pt x="7459" y="13621"/>
                  </a:cubicBezTo>
                  <a:cubicBezTo>
                    <a:pt x="7530" y="13032"/>
                    <a:pt x="7477" y="12363"/>
                    <a:pt x="8039" y="11988"/>
                  </a:cubicBezTo>
                  <a:cubicBezTo>
                    <a:pt x="8092" y="11953"/>
                    <a:pt x="8119" y="11890"/>
                    <a:pt x="8119" y="11837"/>
                  </a:cubicBezTo>
                  <a:cubicBezTo>
                    <a:pt x="8378" y="11953"/>
                    <a:pt x="8583" y="12176"/>
                    <a:pt x="8868" y="12336"/>
                  </a:cubicBezTo>
                  <a:cubicBezTo>
                    <a:pt x="8744" y="12577"/>
                    <a:pt x="8681" y="12863"/>
                    <a:pt x="8628" y="13139"/>
                  </a:cubicBezTo>
                  <a:cubicBezTo>
                    <a:pt x="8538" y="13612"/>
                    <a:pt x="8494" y="13960"/>
                    <a:pt x="8226" y="14388"/>
                  </a:cubicBezTo>
                  <a:cubicBezTo>
                    <a:pt x="8092" y="14611"/>
                    <a:pt x="7950" y="14879"/>
                    <a:pt x="7789" y="15075"/>
                  </a:cubicBezTo>
                  <a:cubicBezTo>
                    <a:pt x="7718" y="15173"/>
                    <a:pt x="7646" y="15236"/>
                    <a:pt x="7780" y="15244"/>
                  </a:cubicBezTo>
                  <a:cubicBezTo>
                    <a:pt x="7777" y="15244"/>
                    <a:pt x="7775" y="15244"/>
                    <a:pt x="7772" y="15244"/>
                  </a:cubicBezTo>
                  <a:cubicBezTo>
                    <a:pt x="7566" y="15244"/>
                    <a:pt x="7569" y="15575"/>
                    <a:pt x="7780" y="15583"/>
                  </a:cubicBezTo>
                  <a:lnTo>
                    <a:pt x="7825" y="15583"/>
                  </a:lnTo>
                  <a:cubicBezTo>
                    <a:pt x="7905" y="15583"/>
                    <a:pt x="7959" y="15530"/>
                    <a:pt x="7994" y="15459"/>
                  </a:cubicBezTo>
                  <a:cubicBezTo>
                    <a:pt x="8226" y="14888"/>
                    <a:pt x="8735" y="14433"/>
                    <a:pt x="8868" y="13808"/>
                  </a:cubicBezTo>
                  <a:cubicBezTo>
                    <a:pt x="8984" y="13237"/>
                    <a:pt x="8940" y="12381"/>
                    <a:pt x="9573" y="12113"/>
                  </a:cubicBezTo>
                  <a:cubicBezTo>
                    <a:pt x="9600" y="12095"/>
                    <a:pt x="9618" y="12077"/>
                    <a:pt x="9636" y="12060"/>
                  </a:cubicBezTo>
                  <a:cubicBezTo>
                    <a:pt x="9811" y="12160"/>
                    <a:pt x="10010" y="12221"/>
                    <a:pt x="10255" y="12221"/>
                  </a:cubicBezTo>
                  <a:cubicBezTo>
                    <a:pt x="10271" y="12221"/>
                    <a:pt x="10288" y="12221"/>
                    <a:pt x="10305" y="12220"/>
                  </a:cubicBezTo>
                  <a:cubicBezTo>
                    <a:pt x="10653" y="12220"/>
                    <a:pt x="10894" y="12104"/>
                    <a:pt x="11179" y="11908"/>
                  </a:cubicBezTo>
                  <a:cubicBezTo>
                    <a:pt x="11331" y="11810"/>
                    <a:pt x="11759" y="11524"/>
                    <a:pt x="11821" y="11310"/>
                  </a:cubicBezTo>
                  <a:lnTo>
                    <a:pt x="11821" y="11301"/>
                  </a:lnTo>
                  <a:cubicBezTo>
                    <a:pt x="12633" y="10864"/>
                    <a:pt x="13650" y="11203"/>
                    <a:pt x="14435" y="10730"/>
                  </a:cubicBezTo>
                  <a:cubicBezTo>
                    <a:pt x="14542" y="10668"/>
                    <a:pt x="14649" y="10588"/>
                    <a:pt x="14747" y="10481"/>
                  </a:cubicBezTo>
                  <a:cubicBezTo>
                    <a:pt x="14747" y="10481"/>
                    <a:pt x="14756" y="10472"/>
                    <a:pt x="14756" y="10472"/>
                  </a:cubicBezTo>
                  <a:cubicBezTo>
                    <a:pt x="15104" y="10097"/>
                    <a:pt x="15176" y="9490"/>
                    <a:pt x="15738" y="9312"/>
                  </a:cubicBezTo>
                  <a:cubicBezTo>
                    <a:pt x="16282" y="9134"/>
                    <a:pt x="16817" y="9107"/>
                    <a:pt x="17352" y="8884"/>
                  </a:cubicBezTo>
                  <a:cubicBezTo>
                    <a:pt x="18173" y="8554"/>
                    <a:pt x="19404" y="7340"/>
                    <a:pt x="18860" y="6484"/>
                  </a:cubicBezTo>
                  <a:cubicBezTo>
                    <a:pt x="18780" y="6359"/>
                    <a:pt x="18673" y="6243"/>
                    <a:pt x="18521" y="6145"/>
                  </a:cubicBezTo>
                  <a:cubicBezTo>
                    <a:pt x="18744" y="5592"/>
                    <a:pt x="18583" y="4967"/>
                    <a:pt x="17950" y="4504"/>
                  </a:cubicBezTo>
                  <a:cubicBezTo>
                    <a:pt x="17914" y="4477"/>
                    <a:pt x="17888" y="4468"/>
                    <a:pt x="17861" y="4468"/>
                  </a:cubicBezTo>
                  <a:cubicBezTo>
                    <a:pt x="17852" y="4200"/>
                    <a:pt x="17772" y="3906"/>
                    <a:pt x="17674" y="3754"/>
                  </a:cubicBezTo>
                  <a:cubicBezTo>
                    <a:pt x="17397" y="3371"/>
                    <a:pt x="17138" y="3246"/>
                    <a:pt x="16710" y="3210"/>
                  </a:cubicBezTo>
                  <a:cubicBezTo>
                    <a:pt x="16719" y="3165"/>
                    <a:pt x="16719" y="3121"/>
                    <a:pt x="16710" y="3076"/>
                  </a:cubicBezTo>
                  <a:cubicBezTo>
                    <a:pt x="16549" y="2220"/>
                    <a:pt x="15559" y="1890"/>
                    <a:pt x="14801" y="1765"/>
                  </a:cubicBezTo>
                  <a:cubicBezTo>
                    <a:pt x="14061" y="1640"/>
                    <a:pt x="14275" y="1114"/>
                    <a:pt x="13820" y="748"/>
                  </a:cubicBezTo>
                  <a:cubicBezTo>
                    <a:pt x="13445" y="445"/>
                    <a:pt x="13035" y="230"/>
                    <a:pt x="12580" y="88"/>
                  </a:cubicBezTo>
                  <a:cubicBezTo>
                    <a:pt x="12387" y="29"/>
                    <a:pt x="12194" y="1"/>
                    <a:pt x="1200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7"/>
            <p:cNvSpPr/>
            <p:nvPr/>
          </p:nvSpPr>
          <p:spPr>
            <a:xfrm>
              <a:off x="7579650" y="783578"/>
              <a:ext cx="61766" cy="280031"/>
            </a:xfrm>
            <a:custGeom>
              <a:rect b="b" l="l" r="r" t="t"/>
              <a:pathLst>
                <a:path extrusionOk="0" h="6719" w="1482">
                  <a:moveTo>
                    <a:pt x="1161" y="1"/>
                  </a:moveTo>
                  <a:cubicBezTo>
                    <a:pt x="902" y="134"/>
                    <a:pt x="697" y="268"/>
                    <a:pt x="607" y="652"/>
                  </a:cubicBezTo>
                  <a:cubicBezTo>
                    <a:pt x="483" y="1241"/>
                    <a:pt x="1482" y="1508"/>
                    <a:pt x="759" y="2142"/>
                  </a:cubicBezTo>
                  <a:cubicBezTo>
                    <a:pt x="170" y="2659"/>
                    <a:pt x="1" y="3355"/>
                    <a:pt x="447" y="3739"/>
                  </a:cubicBezTo>
                  <a:cubicBezTo>
                    <a:pt x="170" y="4006"/>
                    <a:pt x="81" y="4613"/>
                    <a:pt x="144" y="4952"/>
                  </a:cubicBezTo>
                  <a:cubicBezTo>
                    <a:pt x="260" y="5585"/>
                    <a:pt x="607" y="6317"/>
                    <a:pt x="1161" y="6718"/>
                  </a:cubicBezTo>
                  <a:lnTo>
                    <a:pt x="1161" y="6228"/>
                  </a:lnTo>
                  <a:cubicBezTo>
                    <a:pt x="1000" y="6067"/>
                    <a:pt x="866" y="5880"/>
                    <a:pt x="759" y="5701"/>
                  </a:cubicBezTo>
                  <a:cubicBezTo>
                    <a:pt x="545" y="5362"/>
                    <a:pt x="224" y="4229"/>
                    <a:pt x="732" y="3944"/>
                  </a:cubicBezTo>
                  <a:lnTo>
                    <a:pt x="759" y="3917"/>
                  </a:lnTo>
                  <a:cubicBezTo>
                    <a:pt x="875" y="3962"/>
                    <a:pt x="1009" y="3988"/>
                    <a:pt x="1161" y="4006"/>
                  </a:cubicBezTo>
                  <a:lnTo>
                    <a:pt x="1161" y="3658"/>
                  </a:lnTo>
                  <a:cubicBezTo>
                    <a:pt x="1098" y="3658"/>
                    <a:pt x="1045" y="3649"/>
                    <a:pt x="1009" y="3649"/>
                  </a:cubicBezTo>
                  <a:cubicBezTo>
                    <a:pt x="563" y="3587"/>
                    <a:pt x="197" y="3284"/>
                    <a:pt x="706" y="2641"/>
                  </a:cubicBezTo>
                  <a:cubicBezTo>
                    <a:pt x="795" y="2552"/>
                    <a:pt x="893" y="2463"/>
                    <a:pt x="1000" y="2383"/>
                  </a:cubicBezTo>
                  <a:cubicBezTo>
                    <a:pt x="1053" y="2338"/>
                    <a:pt x="1107" y="2293"/>
                    <a:pt x="1161" y="2240"/>
                  </a:cubicBezTo>
                  <a:lnTo>
                    <a:pt x="1161" y="1098"/>
                  </a:lnTo>
                  <a:cubicBezTo>
                    <a:pt x="982" y="893"/>
                    <a:pt x="804" y="625"/>
                    <a:pt x="1161" y="375"/>
                  </a:cubicBezTo>
                  <a:lnTo>
                    <a:pt x="1161" y="1"/>
                  </a:ln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17"/>
          <p:cNvGrpSpPr/>
          <p:nvPr/>
        </p:nvGrpSpPr>
        <p:grpSpPr>
          <a:xfrm rot="1428379">
            <a:off x="468892" y="715459"/>
            <a:ext cx="338689" cy="937261"/>
            <a:chOff x="1806525" y="1557050"/>
            <a:chExt cx="276350" cy="764750"/>
          </a:xfrm>
        </p:grpSpPr>
        <p:sp>
          <p:nvSpPr>
            <p:cNvPr id="1428" name="Google Shape;1428;p17"/>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7"/>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7"/>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7"/>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7"/>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7"/>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7"/>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7"/>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7"/>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17"/>
          <p:cNvGrpSpPr/>
          <p:nvPr/>
        </p:nvGrpSpPr>
        <p:grpSpPr>
          <a:xfrm rot="-2365709">
            <a:off x="7275028" y="-318088"/>
            <a:ext cx="1013466" cy="835990"/>
            <a:chOff x="-492950" y="2926025"/>
            <a:chExt cx="1013489" cy="836009"/>
          </a:xfrm>
        </p:grpSpPr>
        <p:sp>
          <p:nvSpPr>
            <p:cNvPr id="1438" name="Google Shape;1438;p17"/>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7"/>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7"/>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7"/>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7"/>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7"/>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7"/>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7"/>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7"/>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7"/>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7"/>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7"/>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7"/>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17"/>
          <p:cNvSpPr/>
          <p:nvPr/>
        </p:nvSpPr>
        <p:spPr>
          <a:xfrm>
            <a:off x="6099225" y="169222"/>
            <a:ext cx="902325" cy="217354"/>
          </a:xfrm>
          <a:custGeom>
            <a:rect b="b" l="l" r="r" t="t"/>
            <a:pathLst>
              <a:path extrusionOk="0" h="5977" w="24813">
                <a:moveTo>
                  <a:pt x="10050" y="0"/>
                </a:moveTo>
                <a:cubicBezTo>
                  <a:pt x="9800" y="0"/>
                  <a:pt x="9749" y="276"/>
                  <a:pt x="9649" y="451"/>
                </a:cubicBezTo>
                <a:cubicBezTo>
                  <a:pt x="9348" y="928"/>
                  <a:pt x="9073" y="1404"/>
                  <a:pt x="8797" y="1880"/>
                </a:cubicBezTo>
                <a:cubicBezTo>
                  <a:pt x="8271" y="2732"/>
                  <a:pt x="7694" y="3559"/>
                  <a:pt x="7343" y="4487"/>
                </a:cubicBezTo>
                <a:cubicBezTo>
                  <a:pt x="7076" y="4487"/>
                  <a:pt x="6809" y="4498"/>
                  <a:pt x="6549" y="4498"/>
                </a:cubicBezTo>
                <a:cubicBezTo>
                  <a:pt x="6419" y="4498"/>
                  <a:pt x="6291" y="4495"/>
                  <a:pt x="6165" y="4487"/>
                </a:cubicBezTo>
                <a:cubicBezTo>
                  <a:pt x="4311" y="4386"/>
                  <a:pt x="2481" y="4261"/>
                  <a:pt x="627" y="4161"/>
                </a:cubicBezTo>
                <a:cubicBezTo>
                  <a:pt x="545" y="4161"/>
                  <a:pt x="443" y="4147"/>
                  <a:pt x="346" y="4147"/>
                </a:cubicBezTo>
                <a:cubicBezTo>
                  <a:pt x="177" y="4147"/>
                  <a:pt x="25" y="4188"/>
                  <a:pt x="25" y="4411"/>
                </a:cubicBezTo>
                <a:cubicBezTo>
                  <a:pt x="0" y="4712"/>
                  <a:pt x="376" y="4662"/>
                  <a:pt x="602" y="4687"/>
                </a:cubicBezTo>
                <a:cubicBezTo>
                  <a:pt x="2632" y="4963"/>
                  <a:pt x="4687" y="4938"/>
                  <a:pt x="6717" y="4988"/>
                </a:cubicBezTo>
                <a:cubicBezTo>
                  <a:pt x="7419" y="4988"/>
                  <a:pt x="7795" y="4712"/>
                  <a:pt x="8095" y="4161"/>
                </a:cubicBezTo>
                <a:cubicBezTo>
                  <a:pt x="8672" y="3108"/>
                  <a:pt x="9273" y="2055"/>
                  <a:pt x="9850" y="1003"/>
                </a:cubicBezTo>
                <a:cubicBezTo>
                  <a:pt x="9900" y="903"/>
                  <a:pt x="9900" y="777"/>
                  <a:pt x="10050" y="727"/>
                </a:cubicBezTo>
                <a:cubicBezTo>
                  <a:pt x="10125" y="903"/>
                  <a:pt x="10176" y="1028"/>
                  <a:pt x="10226" y="1178"/>
                </a:cubicBezTo>
                <a:cubicBezTo>
                  <a:pt x="10702" y="2657"/>
                  <a:pt x="11228" y="4136"/>
                  <a:pt x="11880" y="5539"/>
                </a:cubicBezTo>
                <a:cubicBezTo>
                  <a:pt x="11999" y="5832"/>
                  <a:pt x="12119" y="5976"/>
                  <a:pt x="12261" y="5976"/>
                </a:cubicBezTo>
                <a:cubicBezTo>
                  <a:pt x="12387" y="5976"/>
                  <a:pt x="12530" y="5863"/>
                  <a:pt x="12707" y="5639"/>
                </a:cubicBezTo>
                <a:cubicBezTo>
                  <a:pt x="12807" y="5514"/>
                  <a:pt x="12907" y="5364"/>
                  <a:pt x="13008" y="5238"/>
                </a:cubicBezTo>
                <a:cubicBezTo>
                  <a:pt x="13509" y="4537"/>
                  <a:pt x="13985" y="3810"/>
                  <a:pt x="14511" y="3058"/>
                </a:cubicBezTo>
                <a:cubicBezTo>
                  <a:pt x="14587" y="3258"/>
                  <a:pt x="14662" y="3409"/>
                  <a:pt x="14737" y="3584"/>
                </a:cubicBezTo>
                <a:cubicBezTo>
                  <a:pt x="15013" y="4211"/>
                  <a:pt x="15288" y="4837"/>
                  <a:pt x="15564" y="5464"/>
                </a:cubicBezTo>
                <a:cubicBezTo>
                  <a:pt x="15664" y="5665"/>
                  <a:pt x="15739" y="5890"/>
                  <a:pt x="15990" y="5890"/>
                </a:cubicBezTo>
                <a:cubicBezTo>
                  <a:pt x="16266" y="5890"/>
                  <a:pt x="16291" y="5639"/>
                  <a:pt x="16366" y="5489"/>
                </a:cubicBezTo>
                <a:cubicBezTo>
                  <a:pt x="16592" y="4988"/>
                  <a:pt x="16817" y="4462"/>
                  <a:pt x="17018" y="3985"/>
                </a:cubicBezTo>
                <a:cubicBezTo>
                  <a:pt x="17484" y="4006"/>
                  <a:pt x="17934" y="4042"/>
                  <a:pt x="18368" y="4042"/>
                </a:cubicBezTo>
                <a:cubicBezTo>
                  <a:pt x="18470" y="4042"/>
                  <a:pt x="18571" y="4040"/>
                  <a:pt x="18672" y="4035"/>
                </a:cubicBezTo>
                <a:cubicBezTo>
                  <a:pt x="20025" y="4010"/>
                  <a:pt x="21354" y="3935"/>
                  <a:pt x="22682" y="3860"/>
                </a:cubicBezTo>
                <a:cubicBezTo>
                  <a:pt x="23283" y="3835"/>
                  <a:pt x="23885" y="3785"/>
                  <a:pt x="24486" y="3710"/>
                </a:cubicBezTo>
                <a:cubicBezTo>
                  <a:pt x="24637" y="3710"/>
                  <a:pt x="24812" y="3710"/>
                  <a:pt x="24762" y="3484"/>
                </a:cubicBezTo>
                <a:cubicBezTo>
                  <a:pt x="24702" y="3439"/>
                  <a:pt x="24651" y="3430"/>
                  <a:pt x="24598" y="3430"/>
                </a:cubicBezTo>
                <a:cubicBezTo>
                  <a:pt x="24563" y="3430"/>
                  <a:pt x="24526" y="3434"/>
                  <a:pt x="24486" y="3434"/>
                </a:cubicBezTo>
                <a:cubicBezTo>
                  <a:pt x="24183" y="3422"/>
                  <a:pt x="23882" y="3417"/>
                  <a:pt x="23581" y="3417"/>
                </a:cubicBezTo>
                <a:cubicBezTo>
                  <a:pt x="22588" y="3417"/>
                  <a:pt x="21602" y="3471"/>
                  <a:pt x="20602" y="3509"/>
                </a:cubicBezTo>
                <a:cubicBezTo>
                  <a:pt x="19846" y="3541"/>
                  <a:pt x="19101" y="3621"/>
                  <a:pt x="18353" y="3621"/>
                </a:cubicBezTo>
                <a:cubicBezTo>
                  <a:pt x="17910" y="3621"/>
                  <a:pt x="17465" y="3593"/>
                  <a:pt x="17018" y="3509"/>
                </a:cubicBezTo>
                <a:cubicBezTo>
                  <a:pt x="17003" y="3507"/>
                  <a:pt x="16989" y="3507"/>
                  <a:pt x="16975" y="3507"/>
                </a:cubicBezTo>
                <a:cubicBezTo>
                  <a:pt x="16782" y="3507"/>
                  <a:pt x="16712" y="3668"/>
                  <a:pt x="16642" y="3785"/>
                </a:cubicBezTo>
                <a:cubicBezTo>
                  <a:pt x="16441" y="4236"/>
                  <a:pt x="16241" y="4662"/>
                  <a:pt x="15990" y="5213"/>
                </a:cubicBezTo>
                <a:cubicBezTo>
                  <a:pt x="15664" y="4411"/>
                  <a:pt x="15364" y="3735"/>
                  <a:pt x="15063" y="3058"/>
                </a:cubicBezTo>
                <a:cubicBezTo>
                  <a:pt x="14904" y="2715"/>
                  <a:pt x="14781" y="2552"/>
                  <a:pt x="14633" y="2552"/>
                </a:cubicBezTo>
                <a:cubicBezTo>
                  <a:pt x="14501" y="2552"/>
                  <a:pt x="14349" y="2684"/>
                  <a:pt x="14135" y="2933"/>
                </a:cubicBezTo>
                <a:cubicBezTo>
                  <a:pt x="13734" y="3409"/>
                  <a:pt x="13359" y="3910"/>
                  <a:pt x="13008" y="4436"/>
                </a:cubicBezTo>
                <a:cubicBezTo>
                  <a:pt x="12782" y="4787"/>
                  <a:pt x="12531" y="5113"/>
                  <a:pt x="12256" y="5489"/>
                </a:cubicBezTo>
                <a:cubicBezTo>
                  <a:pt x="12080" y="4963"/>
                  <a:pt x="11905" y="4537"/>
                  <a:pt x="11754" y="4111"/>
                </a:cubicBezTo>
                <a:cubicBezTo>
                  <a:pt x="11303" y="2908"/>
                  <a:pt x="10877" y="1705"/>
                  <a:pt x="10451" y="502"/>
                </a:cubicBezTo>
                <a:cubicBezTo>
                  <a:pt x="10376" y="301"/>
                  <a:pt x="10326" y="25"/>
                  <a:pt x="1005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7"/>
          <p:cNvSpPr/>
          <p:nvPr/>
        </p:nvSpPr>
        <p:spPr>
          <a:xfrm>
            <a:off x="7716215" y="87687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17"/>
          <p:cNvGrpSpPr/>
          <p:nvPr/>
        </p:nvGrpSpPr>
        <p:grpSpPr>
          <a:xfrm rot="2700000">
            <a:off x="1348079" y="-208075"/>
            <a:ext cx="722202" cy="971955"/>
            <a:chOff x="1510742" y="872255"/>
            <a:chExt cx="722209" cy="971965"/>
          </a:xfrm>
        </p:grpSpPr>
        <p:sp>
          <p:nvSpPr>
            <p:cNvPr id="1454" name="Google Shape;1454;p17"/>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7"/>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1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1457" name="Google Shape;1457;p17"/>
          <p:cNvSpPr txBox="1"/>
          <p:nvPr>
            <p:ph idx="1" type="subTitle"/>
          </p:nvPr>
        </p:nvSpPr>
        <p:spPr>
          <a:xfrm>
            <a:off x="720000" y="3367300"/>
            <a:ext cx="2147100" cy="93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8" name="Google Shape;1458;p17"/>
          <p:cNvSpPr txBox="1"/>
          <p:nvPr>
            <p:ph idx="2" type="title"/>
          </p:nvPr>
        </p:nvSpPr>
        <p:spPr>
          <a:xfrm>
            <a:off x="720000" y="2798613"/>
            <a:ext cx="214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459" name="Google Shape;1459;p17"/>
          <p:cNvSpPr txBox="1"/>
          <p:nvPr>
            <p:ph idx="3" type="subTitle"/>
          </p:nvPr>
        </p:nvSpPr>
        <p:spPr>
          <a:xfrm>
            <a:off x="3498450" y="3367300"/>
            <a:ext cx="2147100" cy="93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0" name="Google Shape;1460;p17"/>
          <p:cNvSpPr txBox="1"/>
          <p:nvPr>
            <p:ph idx="4" type="title"/>
          </p:nvPr>
        </p:nvSpPr>
        <p:spPr>
          <a:xfrm>
            <a:off x="3498450" y="2798613"/>
            <a:ext cx="214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1461" name="Google Shape;1461;p17"/>
          <p:cNvSpPr txBox="1"/>
          <p:nvPr>
            <p:ph idx="5" type="subTitle"/>
          </p:nvPr>
        </p:nvSpPr>
        <p:spPr>
          <a:xfrm>
            <a:off x="6276900" y="3367300"/>
            <a:ext cx="2147100" cy="93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2" name="Google Shape;1462;p17"/>
          <p:cNvSpPr txBox="1"/>
          <p:nvPr>
            <p:ph idx="6" type="title"/>
          </p:nvPr>
        </p:nvSpPr>
        <p:spPr>
          <a:xfrm>
            <a:off x="6276900" y="2798613"/>
            <a:ext cx="214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4_1">
    <p:bg>
      <p:bgPr>
        <a:solidFill>
          <a:srgbClr val="E5F3FF"/>
        </a:solidFill>
      </p:bgPr>
    </p:bg>
    <p:spTree>
      <p:nvGrpSpPr>
        <p:cNvPr id="1463" name="Shape 1463"/>
        <p:cNvGrpSpPr/>
        <p:nvPr/>
      </p:nvGrpSpPr>
      <p:grpSpPr>
        <a:xfrm>
          <a:off x="0" y="0"/>
          <a:ext cx="0" cy="0"/>
          <a:chOff x="0" y="0"/>
          <a:chExt cx="0" cy="0"/>
        </a:xfrm>
      </p:grpSpPr>
      <p:grpSp>
        <p:nvGrpSpPr>
          <p:cNvPr id="1464" name="Google Shape;1464;p18"/>
          <p:cNvGrpSpPr/>
          <p:nvPr/>
        </p:nvGrpSpPr>
        <p:grpSpPr>
          <a:xfrm rot="-809824">
            <a:off x="213241" y="121981"/>
            <a:ext cx="1013508" cy="836025"/>
            <a:chOff x="-492950" y="2926025"/>
            <a:chExt cx="1013489" cy="836009"/>
          </a:xfrm>
        </p:grpSpPr>
        <p:sp>
          <p:nvSpPr>
            <p:cNvPr id="1465" name="Google Shape;1465;p18"/>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18"/>
          <p:cNvGrpSpPr/>
          <p:nvPr/>
        </p:nvGrpSpPr>
        <p:grpSpPr>
          <a:xfrm flipH="1">
            <a:off x="6958984" y="226726"/>
            <a:ext cx="648356" cy="516220"/>
            <a:chOff x="1376700" y="1639725"/>
            <a:chExt cx="275100" cy="219025"/>
          </a:xfrm>
        </p:grpSpPr>
        <p:sp>
          <p:nvSpPr>
            <p:cNvPr id="1478" name="Google Shape;1478;p18"/>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18"/>
          <p:cNvGrpSpPr/>
          <p:nvPr/>
        </p:nvGrpSpPr>
        <p:grpSpPr>
          <a:xfrm flipH="1" rot="-7809057">
            <a:off x="7806753" y="888824"/>
            <a:ext cx="522059" cy="764369"/>
            <a:chOff x="2012675" y="2373200"/>
            <a:chExt cx="469950" cy="688075"/>
          </a:xfrm>
        </p:grpSpPr>
        <p:sp>
          <p:nvSpPr>
            <p:cNvPr id="1481" name="Google Shape;1481;p18"/>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5" name="Google Shape;1485;p18"/>
          <p:cNvSpPr/>
          <p:nvPr/>
        </p:nvSpPr>
        <p:spPr>
          <a:xfrm flipH="1">
            <a:off x="8689189" y="351812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1487" name="Google Shape;1487;p18"/>
          <p:cNvSpPr txBox="1"/>
          <p:nvPr>
            <p:ph hasCustomPrompt="1" idx="2" type="title"/>
          </p:nvPr>
        </p:nvSpPr>
        <p:spPr>
          <a:xfrm>
            <a:off x="1520213" y="2571750"/>
            <a:ext cx="2505600" cy="78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7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88" name="Google Shape;1488;p18"/>
          <p:cNvSpPr txBox="1"/>
          <p:nvPr>
            <p:ph hasCustomPrompt="1" idx="3" type="title"/>
          </p:nvPr>
        </p:nvSpPr>
        <p:spPr>
          <a:xfrm>
            <a:off x="5118188" y="2571750"/>
            <a:ext cx="2505600" cy="78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7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89" name="Google Shape;1489;p18"/>
          <p:cNvSpPr txBox="1"/>
          <p:nvPr>
            <p:ph idx="1" type="subTitle"/>
          </p:nvPr>
        </p:nvSpPr>
        <p:spPr>
          <a:xfrm>
            <a:off x="2079113" y="3591050"/>
            <a:ext cx="1387800" cy="2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Fira Sans"/>
                <a:ea typeface="Fira Sans"/>
                <a:cs typeface="Fira Sans"/>
                <a:sym typeface="Fira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90" name="Google Shape;1490;p18"/>
          <p:cNvSpPr txBox="1"/>
          <p:nvPr>
            <p:ph idx="4" type="subTitle"/>
          </p:nvPr>
        </p:nvSpPr>
        <p:spPr>
          <a:xfrm>
            <a:off x="5677088" y="3591050"/>
            <a:ext cx="1387800" cy="2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Fira Sans"/>
                <a:ea typeface="Fira Sans"/>
                <a:cs typeface="Fira Sans"/>
                <a:sym typeface="Fira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491" name="Google Shape;1491;p18"/>
          <p:cNvGrpSpPr/>
          <p:nvPr/>
        </p:nvGrpSpPr>
        <p:grpSpPr>
          <a:xfrm flipH="1">
            <a:off x="8367700" y="-191132"/>
            <a:ext cx="1074530" cy="726384"/>
            <a:chOff x="510775" y="359000"/>
            <a:chExt cx="934456" cy="631474"/>
          </a:xfrm>
        </p:grpSpPr>
        <p:sp>
          <p:nvSpPr>
            <p:cNvPr id="1492" name="Google Shape;1492;p18"/>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8"/>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18"/>
          <p:cNvGrpSpPr/>
          <p:nvPr/>
        </p:nvGrpSpPr>
        <p:grpSpPr>
          <a:xfrm flipH="1" rot="3487991">
            <a:off x="8743226" y="938466"/>
            <a:ext cx="495996" cy="781993"/>
            <a:chOff x="2083475" y="1334350"/>
            <a:chExt cx="263175" cy="414925"/>
          </a:xfrm>
        </p:grpSpPr>
        <p:sp>
          <p:nvSpPr>
            <p:cNvPr id="1505" name="Google Shape;1505;p18"/>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8"/>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18"/>
          <p:cNvGrpSpPr/>
          <p:nvPr/>
        </p:nvGrpSpPr>
        <p:grpSpPr>
          <a:xfrm flipH="1" rot="1022585">
            <a:off x="-138863" y="2710257"/>
            <a:ext cx="847756" cy="698992"/>
            <a:chOff x="2139875" y="1690850"/>
            <a:chExt cx="645375" cy="532125"/>
          </a:xfrm>
        </p:grpSpPr>
        <p:sp>
          <p:nvSpPr>
            <p:cNvPr id="1508" name="Google Shape;1508;p18"/>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8"/>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8"/>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18"/>
          <p:cNvGrpSpPr/>
          <p:nvPr/>
        </p:nvGrpSpPr>
        <p:grpSpPr>
          <a:xfrm flipH="1">
            <a:off x="8383908" y="2111844"/>
            <a:ext cx="850323" cy="959917"/>
            <a:chOff x="144253" y="2032663"/>
            <a:chExt cx="669387" cy="755721"/>
          </a:xfrm>
        </p:grpSpPr>
        <p:sp>
          <p:nvSpPr>
            <p:cNvPr id="1513" name="Google Shape;1513;p18"/>
            <p:cNvSpPr/>
            <p:nvPr/>
          </p:nvSpPr>
          <p:spPr>
            <a:xfrm>
              <a:off x="439211" y="2171975"/>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552388" y="2095513"/>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8"/>
            <p:cNvSpPr/>
            <p:nvPr/>
          </p:nvSpPr>
          <p:spPr>
            <a:xfrm>
              <a:off x="442950" y="2408461"/>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a:off x="203362" y="2197728"/>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193363" y="2459884"/>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p:nvPr/>
          </p:nvSpPr>
          <p:spPr>
            <a:xfrm>
              <a:off x="568268" y="2465682"/>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8"/>
            <p:cNvSpPr/>
            <p:nvPr/>
          </p:nvSpPr>
          <p:spPr>
            <a:xfrm>
              <a:off x="636326" y="2433207"/>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8"/>
            <p:cNvSpPr/>
            <p:nvPr/>
          </p:nvSpPr>
          <p:spPr>
            <a:xfrm>
              <a:off x="483784" y="2136727"/>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8"/>
            <p:cNvSpPr/>
            <p:nvPr/>
          </p:nvSpPr>
          <p:spPr>
            <a:xfrm>
              <a:off x="144253" y="2032663"/>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8"/>
            <p:cNvSpPr/>
            <p:nvPr/>
          </p:nvSpPr>
          <p:spPr>
            <a:xfrm>
              <a:off x="234282" y="2337251"/>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493153" y="2276669"/>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18"/>
          <p:cNvGrpSpPr/>
          <p:nvPr/>
        </p:nvGrpSpPr>
        <p:grpSpPr>
          <a:xfrm flipH="1">
            <a:off x="129687" y="1225645"/>
            <a:ext cx="525467" cy="520851"/>
            <a:chOff x="1609325" y="4271641"/>
            <a:chExt cx="400173" cy="396657"/>
          </a:xfrm>
        </p:grpSpPr>
        <p:sp>
          <p:nvSpPr>
            <p:cNvPr id="1525" name="Google Shape;1525;p18"/>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18"/>
          <p:cNvGrpSpPr/>
          <p:nvPr/>
        </p:nvGrpSpPr>
        <p:grpSpPr>
          <a:xfrm flipH="1" rot="5154529">
            <a:off x="8307357" y="4063405"/>
            <a:ext cx="726522" cy="796265"/>
            <a:chOff x="8299150" y="575962"/>
            <a:chExt cx="1240025" cy="1065538"/>
          </a:xfrm>
        </p:grpSpPr>
        <p:sp>
          <p:nvSpPr>
            <p:cNvPr id="1530" name="Google Shape;1530;p18"/>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18"/>
          <p:cNvGrpSpPr/>
          <p:nvPr/>
        </p:nvGrpSpPr>
        <p:grpSpPr>
          <a:xfrm rot="-5149391">
            <a:off x="7084435" y="4256335"/>
            <a:ext cx="756242" cy="991170"/>
            <a:chOff x="-628950" y="2144275"/>
            <a:chExt cx="1157155" cy="1516626"/>
          </a:xfrm>
        </p:grpSpPr>
        <p:sp>
          <p:nvSpPr>
            <p:cNvPr id="1541" name="Google Shape;1541;p18"/>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8"/>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8"/>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8"/>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8"/>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8"/>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8"/>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8"/>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8"/>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8"/>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8"/>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8"/>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8"/>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8"/>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18"/>
          <p:cNvGrpSpPr/>
          <p:nvPr/>
        </p:nvGrpSpPr>
        <p:grpSpPr>
          <a:xfrm rot="-614801">
            <a:off x="14014" y="4070173"/>
            <a:ext cx="1033533" cy="791271"/>
            <a:chOff x="7579650" y="535300"/>
            <a:chExt cx="856318" cy="655596"/>
          </a:xfrm>
        </p:grpSpPr>
        <p:sp>
          <p:nvSpPr>
            <p:cNvPr id="1556" name="Google Shape;1556;p18"/>
            <p:cNvSpPr/>
            <p:nvPr/>
          </p:nvSpPr>
          <p:spPr>
            <a:xfrm>
              <a:off x="8120303" y="803667"/>
              <a:ext cx="315665" cy="186674"/>
            </a:xfrm>
            <a:custGeom>
              <a:rect b="b" l="l" r="r" t="t"/>
              <a:pathLst>
                <a:path extrusionOk="0" h="4479" w="7574">
                  <a:moveTo>
                    <a:pt x="6495" y="0"/>
                  </a:moveTo>
                  <a:lnTo>
                    <a:pt x="6495" y="0"/>
                  </a:lnTo>
                  <a:cubicBezTo>
                    <a:pt x="6352" y="197"/>
                    <a:pt x="6164" y="375"/>
                    <a:pt x="5924" y="527"/>
                  </a:cubicBezTo>
                  <a:lnTo>
                    <a:pt x="5906" y="536"/>
                  </a:lnTo>
                  <a:lnTo>
                    <a:pt x="5897" y="554"/>
                  </a:lnTo>
                  <a:cubicBezTo>
                    <a:pt x="5718" y="964"/>
                    <a:pt x="5299" y="1374"/>
                    <a:pt x="4817" y="1401"/>
                  </a:cubicBezTo>
                  <a:cubicBezTo>
                    <a:pt x="4670" y="1408"/>
                    <a:pt x="4457" y="1459"/>
                    <a:pt x="4269" y="1459"/>
                  </a:cubicBezTo>
                  <a:cubicBezTo>
                    <a:pt x="4217" y="1459"/>
                    <a:pt x="4168" y="1455"/>
                    <a:pt x="4122" y="1446"/>
                  </a:cubicBezTo>
                  <a:cubicBezTo>
                    <a:pt x="4041" y="1642"/>
                    <a:pt x="3872" y="1829"/>
                    <a:pt x="3613" y="1981"/>
                  </a:cubicBezTo>
                  <a:cubicBezTo>
                    <a:pt x="3355" y="2124"/>
                    <a:pt x="3068" y="2256"/>
                    <a:pt x="2771" y="2256"/>
                  </a:cubicBezTo>
                  <a:cubicBezTo>
                    <a:pt x="2698" y="2256"/>
                    <a:pt x="2625" y="2248"/>
                    <a:pt x="2551" y="2231"/>
                  </a:cubicBezTo>
                  <a:cubicBezTo>
                    <a:pt x="2106" y="2124"/>
                    <a:pt x="1725" y="1864"/>
                    <a:pt x="1294" y="1864"/>
                  </a:cubicBezTo>
                  <a:cubicBezTo>
                    <a:pt x="1146" y="1864"/>
                    <a:pt x="993" y="1895"/>
                    <a:pt x="830" y="1972"/>
                  </a:cubicBezTo>
                  <a:cubicBezTo>
                    <a:pt x="856" y="2141"/>
                    <a:pt x="821" y="2329"/>
                    <a:pt x="696" y="2516"/>
                  </a:cubicBezTo>
                  <a:cubicBezTo>
                    <a:pt x="946" y="2837"/>
                    <a:pt x="1392" y="3346"/>
                    <a:pt x="1088" y="3729"/>
                  </a:cubicBezTo>
                  <a:cubicBezTo>
                    <a:pt x="892" y="3970"/>
                    <a:pt x="669" y="4077"/>
                    <a:pt x="366" y="4122"/>
                  </a:cubicBezTo>
                  <a:cubicBezTo>
                    <a:pt x="80" y="4175"/>
                    <a:pt x="18" y="4309"/>
                    <a:pt x="0" y="4479"/>
                  </a:cubicBezTo>
                  <a:cubicBezTo>
                    <a:pt x="624" y="4229"/>
                    <a:pt x="1231" y="4398"/>
                    <a:pt x="1891" y="4202"/>
                  </a:cubicBezTo>
                  <a:cubicBezTo>
                    <a:pt x="2543" y="4006"/>
                    <a:pt x="2632" y="3685"/>
                    <a:pt x="2980" y="3150"/>
                  </a:cubicBezTo>
                  <a:cubicBezTo>
                    <a:pt x="3078" y="3007"/>
                    <a:pt x="3176" y="2828"/>
                    <a:pt x="3328" y="2739"/>
                  </a:cubicBezTo>
                  <a:cubicBezTo>
                    <a:pt x="3899" y="2427"/>
                    <a:pt x="4577" y="2463"/>
                    <a:pt x="5174" y="2213"/>
                  </a:cubicBezTo>
                  <a:cubicBezTo>
                    <a:pt x="5799" y="1963"/>
                    <a:pt x="7574" y="759"/>
                    <a:pt x="649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8"/>
            <p:cNvSpPr/>
            <p:nvPr/>
          </p:nvSpPr>
          <p:spPr>
            <a:xfrm>
              <a:off x="8307314" y="812586"/>
              <a:ext cx="46137" cy="39093"/>
            </a:xfrm>
            <a:custGeom>
              <a:rect b="b" l="l" r="r" t="t"/>
              <a:pathLst>
                <a:path extrusionOk="0" h="938" w="1107">
                  <a:moveTo>
                    <a:pt x="1089" y="1"/>
                  </a:moveTo>
                  <a:cubicBezTo>
                    <a:pt x="866" y="152"/>
                    <a:pt x="669" y="340"/>
                    <a:pt x="473" y="536"/>
                  </a:cubicBezTo>
                  <a:cubicBezTo>
                    <a:pt x="330" y="687"/>
                    <a:pt x="170" y="821"/>
                    <a:pt x="0" y="937"/>
                  </a:cubicBezTo>
                  <a:cubicBezTo>
                    <a:pt x="393" y="866"/>
                    <a:pt x="973" y="500"/>
                    <a:pt x="1026" y="366"/>
                  </a:cubicBezTo>
                  <a:cubicBezTo>
                    <a:pt x="1098" y="215"/>
                    <a:pt x="1107" y="99"/>
                    <a:pt x="108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8"/>
            <p:cNvSpPr/>
            <p:nvPr/>
          </p:nvSpPr>
          <p:spPr>
            <a:xfrm>
              <a:off x="7881944" y="969505"/>
              <a:ext cx="55056" cy="16671"/>
            </a:xfrm>
            <a:custGeom>
              <a:rect b="b" l="l" r="r" t="t"/>
              <a:pathLst>
                <a:path extrusionOk="0" h="400" w="1321">
                  <a:moveTo>
                    <a:pt x="1178" y="0"/>
                  </a:moveTo>
                  <a:cubicBezTo>
                    <a:pt x="804" y="0"/>
                    <a:pt x="420" y="54"/>
                    <a:pt x="117" y="277"/>
                  </a:cubicBezTo>
                  <a:cubicBezTo>
                    <a:pt x="72" y="303"/>
                    <a:pt x="36" y="339"/>
                    <a:pt x="1" y="366"/>
                  </a:cubicBezTo>
                  <a:cubicBezTo>
                    <a:pt x="27" y="375"/>
                    <a:pt x="45" y="384"/>
                    <a:pt x="72" y="384"/>
                  </a:cubicBezTo>
                  <a:cubicBezTo>
                    <a:pt x="119" y="394"/>
                    <a:pt x="187" y="400"/>
                    <a:pt x="266" y="400"/>
                  </a:cubicBezTo>
                  <a:cubicBezTo>
                    <a:pt x="605" y="400"/>
                    <a:pt x="1162" y="297"/>
                    <a:pt x="1321"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8"/>
            <p:cNvSpPr/>
            <p:nvPr/>
          </p:nvSpPr>
          <p:spPr>
            <a:xfrm>
              <a:off x="7752949" y="1012183"/>
              <a:ext cx="57640" cy="20047"/>
            </a:xfrm>
            <a:custGeom>
              <a:rect b="b" l="l" r="r" t="t"/>
              <a:pathLst>
                <a:path extrusionOk="0" h="481" w="1383">
                  <a:moveTo>
                    <a:pt x="1113" y="1"/>
                  </a:moveTo>
                  <a:cubicBezTo>
                    <a:pt x="684" y="1"/>
                    <a:pt x="310" y="131"/>
                    <a:pt x="0" y="341"/>
                  </a:cubicBezTo>
                  <a:cubicBezTo>
                    <a:pt x="220" y="439"/>
                    <a:pt x="406" y="481"/>
                    <a:pt x="566" y="481"/>
                  </a:cubicBezTo>
                  <a:cubicBezTo>
                    <a:pt x="932" y="481"/>
                    <a:pt x="1166" y="265"/>
                    <a:pt x="1383" y="11"/>
                  </a:cubicBezTo>
                  <a:cubicBezTo>
                    <a:pt x="1320" y="2"/>
                    <a:pt x="1258" y="2"/>
                    <a:pt x="1195" y="2"/>
                  </a:cubicBezTo>
                  <a:cubicBezTo>
                    <a:pt x="1168" y="1"/>
                    <a:pt x="1140" y="1"/>
                    <a:pt x="1113"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8"/>
            <p:cNvSpPr/>
            <p:nvPr/>
          </p:nvSpPr>
          <p:spPr>
            <a:xfrm>
              <a:off x="7700517" y="982508"/>
              <a:ext cx="527262" cy="208388"/>
            </a:xfrm>
            <a:custGeom>
              <a:rect b="b" l="l" r="r" t="t"/>
              <a:pathLst>
                <a:path extrusionOk="0" h="5000" w="12651">
                  <a:moveTo>
                    <a:pt x="12650" y="0"/>
                  </a:moveTo>
                  <a:cubicBezTo>
                    <a:pt x="11865" y="473"/>
                    <a:pt x="10848" y="134"/>
                    <a:pt x="10036" y="571"/>
                  </a:cubicBezTo>
                  <a:lnTo>
                    <a:pt x="10036" y="580"/>
                  </a:lnTo>
                  <a:cubicBezTo>
                    <a:pt x="9974" y="794"/>
                    <a:pt x="9546" y="1080"/>
                    <a:pt x="9394" y="1178"/>
                  </a:cubicBezTo>
                  <a:cubicBezTo>
                    <a:pt x="9109" y="1374"/>
                    <a:pt x="8868" y="1490"/>
                    <a:pt x="8520" y="1490"/>
                  </a:cubicBezTo>
                  <a:cubicBezTo>
                    <a:pt x="8503" y="1491"/>
                    <a:pt x="8486" y="1491"/>
                    <a:pt x="8470" y="1491"/>
                  </a:cubicBezTo>
                  <a:cubicBezTo>
                    <a:pt x="8225" y="1491"/>
                    <a:pt x="8026" y="1430"/>
                    <a:pt x="7851" y="1330"/>
                  </a:cubicBezTo>
                  <a:cubicBezTo>
                    <a:pt x="7833" y="1347"/>
                    <a:pt x="7815" y="1365"/>
                    <a:pt x="7788" y="1383"/>
                  </a:cubicBezTo>
                  <a:cubicBezTo>
                    <a:pt x="7155" y="1651"/>
                    <a:pt x="7199" y="2507"/>
                    <a:pt x="7083" y="3078"/>
                  </a:cubicBezTo>
                  <a:cubicBezTo>
                    <a:pt x="6950" y="3703"/>
                    <a:pt x="6441" y="4158"/>
                    <a:pt x="6209" y="4729"/>
                  </a:cubicBezTo>
                  <a:cubicBezTo>
                    <a:pt x="6174" y="4800"/>
                    <a:pt x="6120" y="4853"/>
                    <a:pt x="6040" y="4853"/>
                  </a:cubicBezTo>
                  <a:lnTo>
                    <a:pt x="5995" y="4853"/>
                  </a:lnTo>
                  <a:cubicBezTo>
                    <a:pt x="5784" y="4845"/>
                    <a:pt x="5781" y="4514"/>
                    <a:pt x="5987" y="4514"/>
                  </a:cubicBezTo>
                  <a:cubicBezTo>
                    <a:pt x="5990" y="4514"/>
                    <a:pt x="5992" y="4514"/>
                    <a:pt x="5995" y="4514"/>
                  </a:cubicBezTo>
                  <a:cubicBezTo>
                    <a:pt x="5861" y="4506"/>
                    <a:pt x="5933" y="4443"/>
                    <a:pt x="6004" y="4345"/>
                  </a:cubicBezTo>
                  <a:cubicBezTo>
                    <a:pt x="6165" y="4149"/>
                    <a:pt x="6307" y="3881"/>
                    <a:pt x="6441" y="3658"/>
                  </a:cubicBezTo>
                  <a:cubicBezTo>
                    <a:pt x="6709" y="3230"/>
                    <a:pt x="6753" y="2882"/>
                    <a:pt x="6843" y="2409"/>
                  </a:cubicBezTo>
                  <a:cubicBezTo>
                    <a:pt x="6896" y="2133"/>
                    <a:pt x="6959" y="1847"/>
                    <a:pt x="7083" y="1606"/>
                  </a:cubicBezTo>
                  <a:cubicBezTo>
                    <a:pt x="6798" y="1446"/>
                    <a:pt x="6593" y="1223"/>
                    <a:pt x="6334" y="1107"/>
                  </a:cubicBezTo>
                  <a:cubicBezTo>
                    <a:pt x="6334" y="1160"/>
                    <a:pt x="6307" y="1223"/>
                    <a:pt x="6254" y="1258"/>
                  </a:cubicBezTo>
                  <a:cubicBezTo>
                    <a:pt x="5692" y="1633"/>
                    <a:pt x="5745" y="2302"/>
                    <a:pt x="5674" y="2891"/>
                  </a:cubicBezTo>
                  <a:cubicBezTo>
                    <a:pt x="5629" y="3283"/>
                    <a:pt x="5165" y="3943"/>
                    <a:pt x="5380" y="4300"/>
                  </a:cubicBezTo>
                  <a:cubicBezTo>
                    <a:pt x="5460" y="4430"/>
                    <a:pt x="5343" y="4551"/>
                    <a:pt x="5226" y="4551"/>
                  </a:cubicBezTo>
                  <a:cubicBezTo>
                    <a:pt x="5173" y="4551"/>
                    <a:pt x="5121" y="4527"/>
                    <a:pt x="5085" y="4470"/>
                  </a:cubicBezTo>
                  <a:cubicBezTo>
                    <a:pt x="4916" y="4193"/>
                    <a:pt x="4978" y="3863"/>
                    <a:pt x="5085" y="3533"/>
                  </a:cubicBezTo>
                  <a:lnTo>
                    <a:pt x="5085" y="3533"/>
                  </a:lnTo>
                  <a:cubicBezTo>
                    <a:pt x="4146" y="3567"/>
                    <a:pt x="3374" y="4104"/>
                    <a:pt x="2498" y="4104"/>
                  </a:cubicBezTo>
                  <a:cubicBezTo>
                    <a:pt x="2225" y="4104"/>
                    <a:pt x="1942" y="4052"/>
                    <a:pt x="1642" y="3917"/>
                  </a:cubicBezTo>
                  <a:cubicBezTo>
                    <a:pt x="1026" y="3631"/>
                    <a:pt x="295" y="3105"/>
                    <a:pt x="72" y="2427"/>
                  </a:cubicBezTo>
                  <a:cubicBezTo>
                    <a:pt x="9" y="2632"/>
                    <a:pt x="0" y="2846"/>
                    <a:pt x="54" y="3051"/>
                  </a:cubicBezTo>
                  <a:cubicBezTo>
                    <a:pt x="268" y="3863"/>
                    <a:pt x="1017" y="4059"/>
                    <a:pt x="1775" y="4158"/>
                  </a:cubicBezTo>
                  <a:cubicBezTo>
                    <a:pt x="2017" y="4186"/>
                    <a:pt x="2283" y="4221"/>
                    <a:pt x="2542" y="4221"/>
                  </a:cubicBezTo>
                  <a:cubicBezTo>
                    <a:pt x="2695" y="4221"/>
                    <a:pt x="2846" y="4209"/>
                    <a:pt x="2989" y="4175"/>
                  </a:cubicBezTo>
                  <a:cubicBezTo>
                    <a:pt x="3269" y="4111"/>
                    <a:pt x="3481" y="4053"/>
                    <a:pt x="3672" y="4053"/>
                  </a:cubicBezTo>
                  <a:cubicBezTo>
                    <a:pt x="3907" y="4053"/>
                    <a:pt x="4111" y="4141"/>
                    <a:pt x="4371" y="4416"/>
                  </a:cubicBezTo>
                  <a:cubicBezTo>
                    <a:pt x="4738" y="4793"/>
                    <a:pt x="5167" y="5000"/>
                    <a:pt x="5611" y="5000"/>
                  </a:cubicBezTo>
                  <a:cubicBezTo>
                    <a:pt x="5913" y="5000"/>
                    <a:pt x="6222" y="4904"/>
                    <a:pt x="6521" y="4702"/>
                  </a:cubicBezTo>
                  <a:cubicBezTo>
                    <a:pt x="7360" y="4131"/>
                    <a:pt x="7306" y="3185"/>
                    <a:pt x="7440" y="2302"/>
                  </a:cubicBezTo>
                  <a:cubicBezTo>
                    <a:pt x="7497" y="1940"/>
                    <a:pt x="7644" y="1887"/>
                    <a:pt x="7844" y="1887"/>
                  </a:cubicBezTo>
                  <a:cubicBezTo>
                    <a:pt x="7928" y="1887"/>
                    <a:pt x="8021" y="1896"/>
                    <a:pt x="8121" y="1896"/>
                  </a:cubicBezTo>
                  <a:cubicBezTo>
                    <a:pt x="8194" y="1896"/>
                    <a:pt x="8271" y="1891"/>
                    <a:pt x="8350" y="1874"/>
                  </a:cubicBezTo>
                  <a:cubicBezTo>
                    <a:pt x="8538" y="1838"/>
                    <a:pt x="8707" y="1767"/>
                    <a:pt x="8886" y="1695"/>
                  </a:cubicBezTo>
                  <a:cubicBezTo>
                    <a:pt x="9323" y="1508"/>
                    <a:pt x="9733" y="1490"/>
                    <a:pt x="10188" y="1401"/>
                  </a:cubicBezTo>
                  <a:cubicBezTo>
                    <a:pt x="11151" y="1205"/>
                    <a:pt x="11821" y="937"/>
                    <a:pt x="12472" y="179"/>
                  </a:cubicBezTo>
                  <a:cubicBezTo>
                    <a:pt x="12525" y="116"/>
                    <a:pt x="12588" y="63"/>
                    <a:pt x="1265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8"/>
            <p:cNvSpPr/>
            <p:nvPr/>
          </p:nvSpPr>
          <p:spPr>
            <a:xfrm>
              <a:off x="8241128" y="805542"/>
              <a:ext cx="193759" cy="166210"/>
            </a:xfrm>
            <a:custGeom>
              <a:rect b="b" l="l" r="r" t="t"/>
              <a:pathLst>
                <a:path extrusionOk="0" h="3988" w="4649">
                  <a:moveTo>
                    <a:pt x="4104" y="0"/>
                  </a:moveTo>
                  <a:lnTo>
                    <a:pt x="4104" y="0"/>
                  </a:lnTo>
                  <a:cubicBezTo>
                    <a:pt x="4648" y="856"/>
                    <a:pt x="3417" y="2070"/>
                    <a:pt x="2596" y="2400"/>
                  </a:cubicBezTo>
                  <a:cubicBezTo>
                    <a:pt x="2061" y="2623"/>
                    <a:pt x="1526" y="2650"/>
                    <a:pt x="982" y="2828"/>
                  </a:cubicBezTo>
                  <a:cubicBezTo>
                    <a:pt x="420" y="3006"/>
                    <a:pt x="348" y="3613"/>
                    <a:pt x="0" y="3988"/>
                  </a:cubicBezTo>
                  <a:cubicBezTo>
                    <a:pt x="821" y="3408"/>
                    <a:pt x="1972" y="3140"/>
                    <a:pt x="2828" y="2694"/>
                  </a:cubicBezTo>
                  <a:cubicBezTo>
                    <a:pt x="3453" y="2373"/>
                    <a:pt x="4077" y="1882"/>
                    <a:pt x="4318" y="1195"/>
                  </a:cubicBezTo>
                  <a:cubicBezTo>
                    <a:pt x="4452" y="821"/>
                    <a:pt x="4470" y="241"/>
                    <a:pt x="410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8"/>
            <p:cNvSpPr/>
            <p:nvPr/>
          </p:nvSpPr>
          <p:spPr>
            <a:xfrm>
              <a:off x="7830638" y="983634"/>
              <a:ext cx="185590" cy="53931"/>
            </a:xfrm>
            <a:custGeom>
              <a:rect b="b" l="l" r="r" t="t"/>
              <a:pathLst>
                <a:path extrusionOk="0" h="1294" w="4453">
                  <a:moveTo>
                    <a:pt x="2614" y="0"/>
                  </a:moveTo>
                  <a:cubicBezTo>
                    <a:pt x="2481" y="143"/>
                    <a:pt x="2320" y="250"/>
                    <a:pt x="2150" y="339"/>
                  </a:cubicBezTo>
                  <a:cubicBezTo>
                    <a:pt x="2005" y="412"/>
                    <a:pt x="1843" y="441"/>
                    <a:pt x="1679" y="441"/>
                  </a:cubicBezTo>
                  <a:cubicBezTo>
                    <a:pt x="1522" y="441"/>
                    <a:pt x="1362" y="414"/>
                    <a:pt x="1214" y="375"/>
                  </a:cubicBezTo>
                  <a:cubicBezTo>
                    <a:pt x="1107" y="348"/>
                    <a:pt x="1018" y="330"/>
                    <a:pt x="928" y="330"/>
                  </a:cubicBezTo>
                  <a:cubicBezTo>
                    <a:pt x="884" y="375"/>
                    <a:pt x="848" y="419"/>
                    <a:pt x="803" y="464"/>
                  </a:cubicBezTo>
                  <a:cubicBezTo>
                    <a:pt x="607" y="678"/>
                    <a:pt x="348" y="732"/>
                    <a:pt x="81" y="732"/>
                  </a:cubicBezTo>
                  <a:cubicBezTo>
                    <a:pt x="54" y="758"/>
                    <a:pt x="27" y="785"/>
                    <a:pt x="1" y="812"/>
                  </a:cubicBezTo>
                  <a:cubicBezTo>
                    <a:pt x="271" y="940"/>
                    <a:pt x="558" y="987"/>
                    <a:pt x="851" y="987"/>
                  </a:cubicBezTo>
                  <a:cubicBezTo>
                    <a:pt x="1459" y="987"/>
                    <a:pt x="2093" y="784"/>
                    <a:pt x="2659" y="669"/>
                  </a:cubicBezTo>
                  <a:cubicBezTo>
                    <a:pt x="2736" y="653"/>
                    <a:pt x="2808" y="646"/>
                    <a:pt x="2877" y="646"/>
                  </a:cubicBezTo>
                  <a:cubicBezTo>
                    <a:pt x="3393" y="646"/>
                    <a:pt x="3709" y="1050"/>
                    <a:pt x="4158" y="1294"/>
                  </a:cubicBezTo>
                  <a:cubicBezTo>
                    <a:pt x="4238" y="1213"/>
                    <a:pt x="4336" y="1142"/>
                    <a:pt x="4452" y="1089"/>
                  </a:cubicBezTo>
                  <a:cubicBezTo>
                    <a:pt x="4283" y="919"/>
                    <a:pt x="4140" y="705"/>
                    <a:pt x="4006" y="491"/>
                  </a:cubicBezTo>
                  <a:cubicBezTo>
                    <a:pt x="3997" y="473"/>
                    <a:pt x="3988" y="455"/>
                    <a:pt x="3988" y="437"/>
                  </a:cubicBezTo>
                  <a:cubicBezTo>
                    <a:pt x="3944" y="428"/>
                    <a:pt x="3899" y="428"/>
                    <a:pt x="3863" y="419"/>
                  </a:cubicBezTo>
                  <a:cubicBezTo>
                    <a:pt x="3444" y="330"/>
                    <a:pt x="3087" y="72"/>
                    <a:pt x="2668" y="18"/>
                  </a:cubicBezTo>
                  <a:cubicBezTo>
                    <a:pt x="2641" y="18"/>
                    <a:pt x="2632" y="9"/>
                    <a:pt x="261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8"/>
            <p:cNvSpPr/>
            <p:nvPr/>
          </p:nvSpPr>
          <p:spPr>
            <a:xfrm>
              <a:off x="8157855" y="849721"/>
              <a:ext cx="115280" cy="32842"/>
            </a:xfrm>
            <a:custGeom>
              <a:rect b="b" l="l" r="r" t="t"/>
              <a:pathLst>
                <a:path extrusionOk="0" h="788" w="2766">
                  <a:moveTo>
                    <a:pt x="902" y="1"/>
                  </a:moveTo>
                  <a:cubicBezTo>
                    <a:pt x="494" y="1"/>
                    <a:pt x="214" y="201"/>
                    <a:pt x="0" y="483"/>
                  </a:cubicBezTo>
                  <a:cubicBezTo>
                    <a:pt x="137" y="442"/>
                    <a:pt x="267" y="423"/>
                    <a:pt x="395" y="423"/>
                  </a:cubicBezTo>
                  <a:cubicBezTo>
                    <a:pt x="652" y="423"/>
                    <a:pt x="904" y="498"/>
                    <a:pt x="1195" y="617"/>
                  </a:cubicBezTo>
                  <a:cubicBezTo>
                    <a:pt x="1439" y="713"/>
                    <a:pt x="1680" y="788"/>
                    <a:pt x="1918" y="788"/>
                  </a:cubicBezTo>
                  <a:cubicBezTo>
                    <a:pt x="2125" y="788"/>
                    <a:pt x="2330" y="731"/>
                    <a:pt x="2534" y="581"/>
                  </a:cubicBezTo>
                  <a:cubicBezTo>
                    <a:pt x="2632" y="510"/>
                    <a:pt x="2712" y="439"/>
                    <a:pt x="2766" y="367"/>
                  </a:cubicBezTo>
                  <a:lnTo>
                    <a:pt x="2766" y="367"/>
                  </a:lnTo>
                  <a:cubicBezTo>
                    <a:pt x="2718" y="373"/>
                    <a:pt x="2670" y="376"/>
                    <a:pt x="2623" y="376"/>
                  </a:cubicBezTo>
                  <a:cubicBezTo>
                    <a:pt x="2528" y="376"/>
                    <a:pt x="2433" y="364"/>
                    <a:pt x="2337" y="341"/>
                  </a:cubicBezTo>
                  <a:cubicBezTo>
                    <a:pt x="1865" y="234"/>
                    <a:pt x="1445" y="37"/>
                    <a:pt x="955" y="2"/>
                  </a:cubicBezTo>
                  <a:cubicBezTo>
                    <a:pt x="937" y="1"/>
                    <a:pt x="919" y="1"/>
                    <a:pt x="902"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8"/>
            <p:cNvSpPr/>
            <p:nvPr/>
          </p:nvSpPr>
          <p:spPr>
            <a:xfrm>
              <a:off x="7947754" y="893275"/>
              <a:ext cx="104152" cy="93816"/>
            </a:xfrm>
            <a:custGeom>
              <a:rect b="b" l="l" r="r" t="t"/>
              <a:pathLst>
                <a:path extrusionOk="0" h="2251" w="2499">
                  <a:moveTo>
                    <a:pt x="2195" y="0"/>
                  </a:moveTo>
                  <a:cubicBezTo>
                    <a:pt x="2142" y="0"/>
                    <a:pt x="2088" y="9"/>
                    <a:pt x="2035" y="9"/>
                  </a:cubicBezTo>
                  <a:cubicBezTo>
                    <a:pt x="1508" y="429"/>
                    <a:pt x="2213" y="1374"/>
                    <a:pt x="1660" y="1749"/>
                  </a:cubicBezTo>
                  <a:cubicBezTo>
                    <a:pt x="1461" y="1880"/>
                    <a:pt x="1181" y="1920"/>
                    <a:pt x="882" y="1920"/>
                  </a:cubicBezTo>
                  <a:cubicBezTo>
                    <a:pt x="592" y="1920"/>
                    <a:pt x="282" y="1882"/>
                    <a:pt x="10" y="1856"/>
                  </a:cubicBezTo>
                  <a:cubicBezTo>
                    <a:pt x="10" y="1856"/>
                    <a:pt x="10" y="1865"/>
                    <a:pt x="1" y="1874"/>
                  </a:cubicBezTo>
                  <a:cubicBezTo>
                    <a:pt x="428" y="1972"/>
                    <a:pt x="851" y="2250"/>
                    <a:pt x="1272" y="2250"/>
                  </a:cubicBezTo>
                  <a:cubicBezTo>
                    <a:pt x="1422" y="2250"/>
                    <a:pt x="1572" y="2215"/>
                    <a:pt x="1722" y="2124"/>
                  </a:cubicBezTo>
                  <a:cubicBezTo>
                    <a:pt x="2240" y="1811"/>
                    <a:pt x="2499" y="1428"/>
                    <a:pt x="2249" y="821"/>
                  </a:cubicBezTo>
                  <a:cubicBezTo>
                    <a:pt x="2124" y="509"/>
                    <a:pt x="2213" y="339"/>
                    <a:pt x="2195" y="18"/>
                  </a:cubicBezTo>
                  <a:lnTo>
                    <a:pt x="2195" y="0"/>
                  </a:ln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8"/>
            <p:cNvSpPr/>
            <p:nvPr/>
          </p:nvSpPr>
          <p:spPr>
            <a:xfrm>
              <a:off x="8012064" y="894776"/>
              <a:ext cx="150622" cy="135035"/>
            </a:xfrm>
            <a:custGeom>
              <a:rect b="b" l="l" r="r" t="t"/>
              <a:pathLst>
                <a:path extrusionOk="0" h="3240" w="3614">
                  <a:moveTo>
                    <a:pt x="991" y="0"/>
                  </a:moveTo>
                  <a:lnTo>
                    <a:pt x="991" y="0"/>
                  </a:lnTo>
                  <a:cubicBezTo>
                    <a:pt x="1009" y="303"/>
                    <a:pt x="982" y="535"/>
                    <a:pt x="1098" y="839"/>
                  </a:cubicBezTo>
                  <a:cubicBezTo>
                    <a:pt x="1170" y="1017"/>
                    <a:pt x="1232" y="1178"/>
                    <a:pt x="1187" y="1374"/>
                  </a:cubicBezTo>
                  <a:cubicBezTo>
                    <a:pt x="1089" y="1713"/>
                    <a:pt x="893" y="2007"/>
                    <a:pt x="608" y="2212"/>
                  </a:cubicBezTo>
                  <a:cubicBezTo>
                    <a:pt x="420" y="2346"/>
                    <a:pt x="215" y="2462"/>
                    <a:pt x="1" y="2525"/>
                  </a:cubicBezTo>
                  <a:cubicBezTo>
                    <a:pt x="282" y="2948"/>
                    <a:pt x="664" y="3240"/>
                    <a:pt x="1085" y="3240"/>
                  </a:cubicBezTo>
                  <a:cubicBezTo>
                    <a:pt x="1347" y="3240"/>
                    <a:pt x="1624" y="3127"/>
                    <a:pt x="1901" y="2864"/>
                  </a:cubicBezTo>
                  <a:cubicBezTo>
                    <a:pt x="2240" y="2534"/>
                    <a:pt x="2142" y="2239"/>
                    <a:pt x="2320" y="1873"/>
                  </a:cubicBezTo>
                  <a:cubicBezTo>
                    <a:pt x="2410" y="1677"/>
                    <a:pt x="2695" y="1642"/>
                    <a:pt x="2874" y="1615"/>
                  </a:cubicBezTo>
                  <a:cubicBezTo>
                    <a:pt x="3614" y="1472"/>
                    <a:pt x="3284" y="928"/>
                    <a:pt x="2998" y="517"/>
                  </a:cubicBezTo>
                  <a:lnTo>
                    <a:pt x="2998" y="517"/>
                  </a:lnTo>
                  <a:cubicBezTo>
                    <a:pt x="2941" y="529"/>
                    <a:pt x="2879" y="534"/>
                    <a:pt x="2818" y="534"/>
                  </a:cubicBezTo>
                  <a:cubicBezTo>
                    <a:pt x="2688" y="534"/>
                    <a:pt x="2557" y="512"/>
                    <a:pt x="2454" y="482"/>
                  </a:cubicBezTo>
                  <a:cubicBezTo>
                    <a:pt x="1901" y="330"/>
                    <a:pt x="1455" y="80"/>
                    <a:pt x="991"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8"/>
            <p:cNvSpPr/>
            <p:nvPr/>
          </p:nvSpPr>
          <p:spPr>
            <a:xfrm>
              <a:off x="7627997" y="829299"/>
              <a:ext cx="13420" cy="47637"/>
            </a:xfrm>
            <a:custGeom>
              <a:rect b="b" l="l" r="r" t="t"/>
              <a:pathLst>
                <a:path extrusionOk="0" h="1143" w="322">
                  <a:moveTo>
                    <a:pt x="1" y="1"/>
                  </a:moveTo>
                  <a:lnTo>
                    <a:pt x="1" y="1143"/>
                  </a:lnTo>
                  <a:cubicBezTo>
                    <a:pt x="143" y="991"/>
                    <a:pt x="232" y="831"/>
                    <a:pt x="286" y="617"/>
                  </a:cubicBezTo>
                  <a:cubicBezTo>
                    <a:pt x="322" y="465"/>
                    <a:pt x="232" y="269"/>
                    <a:pt x="134" y="162"/>
                  </a:cubicBezTo>
                  <a:cubicBezTo>
                    <a:pt x="99" y="117"/>
                    <a:pt x="45" y="63"/>
                    <a:pt x="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8"/>
            <p:cNvSpPr/>
            <p:nvPr/>
          </p:nvSpPr>
          <p:spPr>
            <a:xfrm>
              <a:off x="7626121" y="535300"/>
              <a:ext cx="809836" cy="649502"/>
            </a:xfrm>
            <a:custGeom>
              <a:rect b="b" l="l" r="r" t="t"/>
              <a:pathLst>
                <a:path extrusionOk="0" h="15584" w="19431">
                  <a:moveTo>
                    <a:pt x="11986" y="357"/>
                  </a:moveTo>
                  <a:cubicBezTo>
                    <a:pt x="12329" y="357"/>
                    <a:pt x="12690" y="461"/>
                    <a:pt x="13017" y="632"/>
                  </a:cubicBezTo>
                  <a:cubicBezTo>
                    <a:pt x="13383" y="819"/>
                    <a:pt x="13641" y="1096"/>
                    <a:pt x="13802" y="1461"/>
                  </a:cubicBezTo>
                  <a:cubicBezTo>
                    <a:pt x="13882" y="1640"/>
                    <a:pt x="14007" y="1854"/>
                    <a:pt x="14185" y="1943"/>
                  </a:cubicBezTo>
                  <a:cubicBezTo>
                    <a:pt x="14694" y="2175"/>
                    <a:pt x="15256" y="2184"/>
                    <a:pt x="15773" y="2434"/>
                  </a:cubicBezTo>
                  <a:cubicBezTo>
                    <a:pt x="16362" y="2719"/>
                    <a:pt x="16523" y="3558"/>
                    <a:pt x="15684" y="3611"/>
                  </a:cubicBezTo>
                  <a:cubicBezTo>
                    <a:pt x="15524" y="3620"/>
                    <a:pt x="15381" y="3638"/>
                    <a:pt x="15238" y="3701"/>
                  </a:cubicBezTo>
                  <a:cubicBezTo>
                    <a:pt x="15176" y="3620"/>
                    <a:pt x="15095" y="3531"/>
                    <a:pt x="15024" y="3460"/>
                  </a:cubicBezTo>
                  <a:cubicBezTo>
                    <a:pt x="14804" y="3230"/>
                    <a:pt x="14546" y="3136"/>
                    <a:pt x="14283" y="3136"/>
                  </a:cubicBezTo>
                  <a:cubicBezTo>
                    <a:pt x="13842" y="3136"/>
                    <a:pt x="13390" y="3401"/>
                    <a:pt x="13088" y="3736"/>
                  </a:cubicBezTo>
                  <a:cubicBezTo>
                    <a:pt x="12846" y="3622"/>
                    <a:pt x="12619" y="3576"/>
                    <a:pt x="12400" y="3576"/>
                  </a:cubicBezTo>
                  <a:cubicBezTo>
                    <a:pt x="11932" y="3576"/>
                    <a:pt x="11504" y="3788"/>
                    <a:pt x="11054" y="4013"/>
                  </a:cubicBezTo>
                  <a:cubicBezTo>
                    <a:pt x="11045" y="4011"/>
                    <a:pt x="11036" y="4011"/>
                    <a:pt x="11027" y="4011"/>
                  </a:cubicBezTo>
                  <a:cubicBezTo>
                    <a:pt x="10986" y="4011"/>
                    <a:pt x="10950" y="4028"/>
                    <a:pt x="10920" y="4058"/>
                  </a:cubicBezTo>
                  <a:cubicBezTo>
                    <a:pt x="10778" y="3826"/>
                    <a:pt x="10697" y="3585"/>
                    <a:pt x="10760" y="3264"/>
                  </a:cubicBezTo>
                  <a:cubicBezTo>
                    <a:pt x="10822" y="2942"/>
                    <a:pt x="11072" y="2675"/>
                    <a:pt x="11117" y="2345"/>
                  </a:cubicBezTo>
                  <a:cubicBezTo>
                    <a:pt x="11125" y="2273"/>
                    <a:pt x="11125" y="2202"/>
                    <a:pt x="11125" y="2131"/>
                  </a:cubicBezTo>
                  <a:lnTo>
                    <a:pt x="11143" y="2122"/>
                  </a:lnTo>
                  <a:cubicBezTo>
                    <a:pt x="11438" y="1908"/>
                    <a:pt x="11768" y="1756"/>
                    <a:pt x="12116" y="1676"/>
                  </a:cubicBezTo>
                  <a:cubicBezTo>
                    <a:pt x="12181" y="1662"/>
                    <a:pt x="12247" y="1655"/>
                    <a:pt x="12312" y="1655"/>
                  </a:cubicBezTo>
                  <a:cubicBezTo>
                    <a:pt x="12459" y="1655"/>
                    <a:pt x="12601" y="1691"/>
                    <a:pt x="12731" y="1765"/>
                  </a:cubicBezTo>
                  <a:cubicBezTo>
                    <a:pt x="12874" y="1845"/>
                    <a:pt x="13044" y="2113"/>
                    <a:pt x="12972" y="2282"/>
                  </a:cubicBezTo>
                  <a:cubicBezTo>
                    <a:pt x="12865" y="2505"/>
                    <a:pt x="12437" y="2568"/>
                    <a:pt x="12223" y="2630"/>
                  </a:cubicBezTo>
                  <a:cubicBezTo>
                    <a:pt x="12000" y="2684"/>
                    <a:pt x="11750" y="2746"/>
                    <a:pt x="11572" y="2916"/>
                  </a:cubicBezTo>
                  <a:cubicBezTo>
                    <a:pt x="11454" y="3033"/>
                    <a:pt x="11573" y="3205"/>
                    <a:pt x="11702" y="3205"/>
                  </a:cubicBezTo>
                  <a:cubicBezTo>
                    <a:pt x="11740" y="3205"/>
                    <a:pt x="11778" y="3190"/>
                    <a:pt x="11812" y="3156"/>
                  </a:cubicBezTo>
                  <a:cubicBezTo>
                    <a:pt x="12241" y="2737"/>
                    <a:pt x="13463" y="2969"/>
                    <a:pt x="13311" y="2059"/>
                  </a:cubicBezTo>
                  <a:cubicBezTo>
                    <a:pt x="13231" y="1586"/>
                    <a:pt x="12767" y="1328"/>
                    <a:pt x="12339" y="1319"/>
                  </a:cubicBezTo>
                  <a:cubicBezTo>
                    <a:pt x="12322" y="1318"/>
                    <a:pt x="12304" y="1318"/>
                    <a:pt x="12287" y="1318"/>
                  </a:cubicBezTo>
                  <a:cubicBezTo>
                    <a:pt x="11866" y="1318"/>
                    <a:pt x="11432" y="1524"/>
                    <a:pt x="11081" y="1756"/>
                  </a:cubicBezTo>
                  <a:cubicBezTo>
                    <a:pt x="11018" y="1515"/>
                    <a:pt x="10911" y="1292"/>
                    <a:pt x="10769" y="1087"/>
                  </a:cubicBezTo>
                  <a:lnTo>
                    <a:pt x="10778" y="1078"/>
                  </a:lnTo>
                  <a:cubicBezTo>
                    <a:pt x="11054" y="562"/>
                    <a:pt x="11503" y="357"/>
                    <a:pt x="11986" y="357"/>
                  </a:cubicBezTo>
                  <a:close/>
                  <a:moveTo>
                    <a:pt x="6100" y="1292"/>
                  </a:moveTo>
                  <a:cubicBezTo>
                    <a:pt x="6320" y="1292"/>
                    <a:pt x="6559" y="1414"/>
                    <a:pt x="6772" y="1711"/>
                  </a:cubicBezTo>
                  <a:cubicBezTo>
                    <a:pt x="6885" y="1870"/>
                    <a:pt x="7048" y="1920"/>
                    <a:pt x="7221" y="1920"/>
                  </a:cubicBezTo>
                  <a:cubicBezTo>
                    <a:pt x="7348" y="1920"/>
                    <a:pt x="7481" y="1893"/>
                    <a:pt x="7602" y="1863"/>
                  </a:cubicBezTo>
                  <a:cubicBezTo>
                    <a:pt x="7860" y="1800"/>
                    <a:pt x="8073" y="1747"/>
                    <a:pt x="8292" y="1747"/>
                  </a:cubicBezTo>
                  <a:cubicBezTo>
                    <a:pt x="8475" y="1747"/>
                    <a:pt x="8663" y="1784"/>
                    <a:pt x="8886" y="1881"/>
                  </a:cubicBezTo>
                  <a:cubicBezTo>
                    <a:pt x="9671" y="2229"/>
                    <a:pt x="9216" y="2782"/>
                    <a:pt x="9065" y="3165"/>
                  </a:cubicBezTo>
                  <a:cubicBezTo>
                    <a:pt x="8993" y="3326"/>
                    <a:pt x="9020" y="3478"/>
                    <a:pt x="9038" y="3638"/>
                  </a:cubicBezTo>
                  <a:cubicBezTo>
                    <a:pt x="9065" y="3808"/>
                    <a:pt x="9083" y="3977"/>
                    <a:pt x="9100" y="4138"/>
                  </a:cubicBezTo>
                  <a:cubicBezTo>
                    <a:pt x="9007" y="4580"/>
                    <a:pt x="8781" y="4755"/>
                    <a:pt x="8551" y="4755"/>
                  </a:cubicBezTo>
                  <a:cubicBezTo>
                    <a:pt x="8277" y="4755"/>
                    <a:pt x="7999" y="4505"/>
                    <a:pt x="7941" y="4165"/>
                  </a:cubicBezTo>
                  <a:cubicBezTo>
                    <a:pt x="7718" y="3504"/>
                    <a:pt x="7548" y="2880"/>
                    <a:pt x="6781" y="2737"/>
                  </a:cubicBezTo>
                  <a:cubicBezTo>
                    <a:pt x="6210" y="2630"/>
                    <a:pt x="5773" y="2523"/>
                    <a:pt x="5264" y="2264"/>
                  </a:cubicBezTo>
                  <a:cubicBezTo>
                    <a:pt x="5273" y="2255"/>
                    <a:pt x="5282" y="2247"/>
                    <a:pt x="5291" y="2229"/>
                  </a:cubicBezTo>
                  <a:cubicBezTo>
                    <a:pt x="5345" y="2095"/>
                    <a:pt x="5371" y="2024"/>
                    <a:pt x="5416" y="1890"/>
                  </a:cubicBezTo>
                  <a:cubicBezTo>
                    <a:pt x="5511" y="1543"/>
                    <a:pt x="5785" y="1292"/>
                    <a:pt x="6100" y="1292"/>
                  </a:cubicBezTo>
                  <a:close/>
                  <a:moveTo>
                    <a:pt x="9032" y="459"/>
                  </a:moveTo>
                  <a:cubicBezTo>
                    <a:pt x="9463" y="459"/>
                    <a:pt x="9897" y="623"/>
                    <a:pt x="10296" y="1015"/>
                  </a:cubicBezTo>
                  <a:cubicBezTo>
                    <a:pt x="10894" y="1604"/>
                    <a:pt x="10778" y="2229"/>
                    <a:pt x="10510" y="2951"/>
                  </a:cubicBezTo>
                  <a:cubicBezTo>
                    <a:pt x="10430" y="3165"/>
                    <a:pt x="10340" y="3415"/>
                    <a:pt x="10385" y="3647"/>
                  </a:cubicBezTo>
                  <a:cubicBezTo>
                    <a:pt x="10483" y="4147"/>
                    <a:pt x="10831" y="4504"/>
                    <a:pt x="11099" y="4905"/>
                  </a:cubicBezTo>
                  <a:cubicBezTo>
                    <a:pt x="11482" y="5467"/>
                    <a:pt x="10626" y="5726"/>
                    <a:pt x="10269" y="5815"/>
                  </a:cubicBezTo>
                  <a:cubicBezTo>
                    <a:pt x="10119" y="5855"/>
                    <a:pt x="9967" y="5876"/>
                    <a:pt x="9821" y="5876"/>
                  </a:cubicBezTo>
                  <a:cubicBezTo>
                    <a:pt x="9352" y="5876"/>
                    <a:pt x="8936" y="5658"/>
                    <a:pt x="8779" y="5155"/>
                  </a:cubicBezTo>
                  <a:cubicBezTo>
                    <a:pt x="8815" y="5146"/>
                    <a:pt x="8860" y="5128"/>
                    <a:pt x="8895" y="5110"/>
                  </a:cubicBezTo>
                  <a:cubicBezTo>
                    <a:pt x="9341" y="4816"/>
                    <a:pt x="9502" y="4370"/>
                    <a:pt x="9413" y="3843"/>
                  </a:cubicBezTo>
                  <a:cubicBezTo>
                    <a:pt x="9288" y="3076"/>
                    <a:pt x="9975" y="2639"/>
                    <a:pt x="9475" y="1925"/>
                  </a:cubicBezTo>
                  <a:cubicBezTo>
                    <a:pt x="9239" y="1586"/>
                    <a:pt x="8715" y="1381"/>
                    <a:pt x="8269" y="1381"/>
                  </a:cubicBezTo>
                  <a:cubicBezTo>
                    <a:pt x="8176" y="1381"/>
                    <a:pt x="8086" y="1390"/>
                    <a:pt x="8003" y="1408"/>
                  </a:cubicBezTo>
                  <a:cubicBezTo>
                    <a:pt x="7852" y="1443"/>
                    <a:pt x="7711" y="1460"/>
                    <a:pt x="7578" y="1460"/>
                  </a:cubicBezTo>
                  <a:cubicBezTo>
                    <a:pt x="7437" y="1460"/>
                    <a:pt x="7306" y="1440"/>
                    <a:pt x="7182" y="1399"/>
                  </a:cubicBezTo>
                  <a:cubicBezTo>
                    <a:pt x="7703" y="852"/>
                    <a:pt x="8364" y="459"/>
                    <a:pt x="9032" y="459"/>
                  </a:cubicBezTo>
                  <a:close/>
                  <a:moveTo>
                    <a:pt x="2918" y="3067"/>
                  </a:moveTo>
                  <a:cubicBezTo>
                    <a:pt x="3105" y="3317"/>
                    <a:pt x="3364" y="3549"/>
                    <a:pt x="3480" y="3629"/>
                  </a:cubicBezTo>
                  <a:cubicBezTo>
                    <a:pt x="3721" y="3772"/>
                    <a:pt x="3926" y="3817"/>
                    <a:pt x="4203" y="3843"/>
                  </a:cubicBezTo>
                  <a:lnTo>
                    <a:pt x="4310" y="3843"/>
                  </a:lnTo>
                  <a:cubicBezTo>
                    <a:pt x="3971" y="4459"/>
                    <a:pt x="4131" y="5039"/>
                    <a:pt x="4328" y="5690"/>
                  </a:cubicBezTo>
                  <a:cubicBezTo>
                    <a:pt x="4422" y="5990"/>
                    <a:pt x="4115" y="6318"/>
                    <a:pt x="3851" y="6318"/>
                  </a:cubicBezTo>
                  <a:cubicBezTo>
                    <a:pt x="3691" y="6318"/>
                    <a:pt x="3546" y="6197"/>
                    <a:pt x="3516" y="5877"/>
                  </a:cubicBezTo>
                  <a:cubicBezTo>
                    <a:pt x="3498" y="5690"/>
                    <a:pt x="3596" y="5440"/>
                    <a:pt x="3632" y="5262"/>
                  </a:cubicBezTo>
                  <a:cubicBezTo>
                    <a:pt x="3685" y="5012"/>
                    <a:pt x="3694" y="4798"/>
                    <a:pt x="3596" y="4566"/>
                  </a:cubicBezTo>
                  <a:cubicBezTo>
                    <a:pt x="3497" y="4346"/>
                    <a:pt x="3287" y="4277"/>
                    <a:pt x="3069" y="4277"/>
                  </a:cubicBezTo>
                  <a:cubicBezTo>
                    <a:pt x="2915" y="4277"/>
                    <a:pt x="2758" y="4311"/>
                    <a:pt x="2633" y="4352"/>
                  </a:cubicBezTo>
                  <a:cubicBezTo>
                    <a:pt x="2410" y="4423"/>
                    <a:pt x="2196" y="4548"/>
                    <a:pt x="1955" y="4566"/>
                  </a:cubicBezTo>
                  <a:cubicBezTo>
                    <a:pt x="1946" y="4567"/>
                    <a:pt x="1938" y="4567"/>
                    <a:pt x="1930" y="4567"/>
                  </a:cubicBezTo>
                  <a:cubicBezTo>
                    <a:pt x="1649" y="4567"/>
                    <a:pt x="1759" y="3974"/>
                    <a:pt x="1785" y="3852"/>
                  </a:cubicBezTo>
                  <a:cubicBezTo>
                    <a:pt x="1883" y="3344"/>
                    <a:pt x="2436" y="3085"/>
                    <a:pt x="2891" y="3076"/>
                  </a:cubicBezTo>
                  <a:lnTo>
                    <a:pt x="2918" y="3067"/>
                  </a:lnTo>
                  <a:close/>
                  <a:moveTo>
                    <a:pt x="17825" y="4834"/>
                  </a:moveTo>
                  <a:cubicBezTo>
                    <a:pt x="18432" y="5315"/>
                    <a:pt x="18396" y="5949"/>
                    <a:pt x="17923" y="6422"/>
                  </a:cubicBezTo>
                  <a:cubicBezTo>
                    <a:pt x="17888" y="6457"/>
                    <a:pt x="17843" y="6493"/>
                    <a:pt x="17798" y="6538"/>
                  </a:cubicBezTo>
                  <a:cubicBezTo>
                    <a:pt x="17790" y="6511"/>
                    <a:pt x="17781" y="6493"/>
                    <a:pt x="17772" y="6475"/>
                  </a:cubicBezTo>
                  <a:cubicBezTo>
                    <a:pt x="17602" y="6109"/>
                    <a:pt x="17013" y="5949"/>
                    <a:pt x="16657" y="5788"/>
                  </a:cubicBezTo>
                  <a:cubicBezTo>
                    <a:pt x="16484" y="5706"/>
                    <a:pt x="16106" y="5115"/>
                    <a:pt x="16343" y="5115"/>
                  </a:cubicBezTo>
                  <a:cubicBezTo>
                    <a:pt x="16362" y="5115"/>
                    <a:pt x="16387" y="5119"/>
                    <a:pt x="16416" y="5128"/>
                  </a:cubicBezTo>
                  <a:cubicBezTo>
                    <a:pt x="16621" y="5190"/>
                    <a:pt x="16799" y="5298"/>
                    <a:pt x="17013" y="5360"/>
                  </a:cubicBezTo>
                  <a:cubicBezTo>
                    <a:pt x="17066" y="5373"/>
                    <a:pt x="17116" y="5379"/>
                    <a:pt x="17164" y="5379"/>
                  </a:cubicBezTo>
                  <a:cubicBezTo>
                    <a:pt x="17418" y="5379"/>
                    <a:pt x="17611" y="5212"/>
                    <a:pt x="17754" y="4994"/>
                  </a:cubicBezTo>
                  <a:cubicBezTo>
                    <a:pt x="17781" y="4950"/>
                    <a:pt x="17807" y="4896"/>
                    <a:pt x="17825" y="4834"/>
                  </a:cubicBezTo>
                  <a:close/>
                  <a:moveTo>
                    <a:pt x="16541" y="3540"/>
                  </a:moveTo>
                  <a:lnTo>
                    <a:pt x="16541" y="3549"/>
                  </a:lnTo>
                  <a:cubicBezTo>
                    <a:pt x="17647" y="3574"/>
                    <a:pt x="17650" y="5008"/>
                    <a:pt x="17079" y="5008"/>
                  </a:cubicBezTo>
                  <a:cubicBezTo>
                    <a:pt x="17047" y="5008"/>
                    <a:pt x="17013" y="5004"/>
                    <a:pt x="16978" y="4994"/>
                  </a:cubicBezTo>
                  <a:cubicBezTo>
                    <a:pt x="16764" y="4941"/>
                    <a:pt x="16576" y="4780"/>
                    <a:pt x="16353" y="4762"/>
                  </a:cubicBezTo>
                  <a:cubicBezTo>
                    <a:pt x="16335" y="4761"/>
                    <a:pt x="16317" y="4760"/>
                    <a:pt x="16300" y="4760"/>
                  </a:cubicBezTo>
                  <a:cubicBezTo>
                    <a:pt x="15963" y="4760"/>
                    <a:pt x="15899" y="5089"/>
                    <a:pt x="15916" y="5387"/>
                  </a:cubicBezTo>
                  <a:cubicBezTo>
                    <a:pt x="15934" y="5779"/>
                    <a:pt x="16326" y="6020"/>
                    <a:pt x="16648" y="6154"/>
                  </a:cubicBezTo>
                  <a:cubicBezTo>
                    <a:pt x="16960" y="6279"/>
                    <a:pt x="17379" y="6350"/>
                    <a:pt x="17433" y="6654"/>
                  </a:cubicBezTo>
                  <a:cubicBezTo>
                    <a:pt x="17451" y="6752"/>
                    <a:pt x="17442" y="6868"/>
                    <a:pt x="17370" y="7019"/>
                  </a:cubicBezTo>
                  <a:cubicBezTo>
                    <a:pt x="17317" y="7153"/>
                    <a:pt x="16737" y="7519"/>
                    <a:pt x="16344" y="7590"/>
                  </a:cubicBezTo>
                  <a:cubicBezTo>
                    <a:pt x="16294" y="7600"/>
                    <a:pt x="16248" y="7605"/>
                    <a:pt x="16206" y="7605"/>
                  </a:cubicBezTo>
                  <a:cubicBezTo>
                    <a:pt x="16136" y="7605"/>
                    <a:pt x="16080" y="7591"/>
                    <a:pt x="16041" y="7563"/>
                  </a:cubicBezTo>
                  <a:cubicBezTo>
                    <a:pt x="16032" y="7305"/>
                    <a:pt x="15907" y="7037"/>
                    <a:pt x="15666" y="6796"/>
                  </a:cubicBezTo>
                  <a:cubicBezTo>
                    <a:pt x="15131" y="6270"/>
                    <a:pt x="15684" y="5324"/>
                    <a:pt x="15657" y="4655"/>
                  </a:cubicBezTo>
                  <a:cubicBezTo>
                    <a:pt x="15640" y="4432"/>
                    <a:pt x="15568" y="4218"/>
                    <a:pt x="15461" y="4022"/>
                  </a:cubicBezTo>
                  <a:cubicBezTo>
                    <a:pt x="15479" y="3996"/>
                    <a:pt x="15487" y="3970"/>
                    <a:pt x="15480" y="3927"/>
                  </a:cubicBezTo>
                  <a:lnTo>
                    <a:pt x="15480" y="3927"/>
                  </a:lnTo>
                  <a:cubicBezTo>
                    <a:pt x="15486" y="3953"/>
                    <a:pt x="15525" y="3966"/>
                    <a:pt x="15586" y="3966"/>
                  </a:cubicBezTo>
                  <a:cubicBezTo>
                    <a:pt x="15799" y="3966"/>
                    <a:pt x="16279" y="3809"/>
                    <a:pt x="16541" y="3540"/>
                  </a:cubicBezTo>
                  <a:close/>
                  <a:moveTo>
                    <a:pt x="3801" y="2139"/>
                  </a:moveTo>
                  <a:cubicBezTo>
                    <a:pt x="3828" y="2166"/>
                    <a:pt x="3864" y="2184"/>
                    <a:pt x="3917" y="2184"/>
                  </a:cubicBezTo>
                  <a:cubicBezTo>
                    <a:pt x="4783" y="2211"/>
                    <a:pt x="5443" y="2889"/>
                    <a:pt x="6290" y="3032"/>
                  </a:cubicBezTo>
                  <a:cubicBezTo>
                    <a:pt x="6745" y="3103"/>
                    <a:pt x="7075" y="3058"/>
                    <a:pt x="7334" y="3513"/>
                  </a:cubicBezTo>
                  <a:cubicBezTo>
                    <a:pt x="7548" y="3879"/>
                    <a:pt x="7611" y="4316"/>
                    <a:pt x="7789" y="4691"/>
                  </a:cubicBezTo>
                  <a:cubicBezTo>
                    <a:pt x="7887" y="4923"/>
                    <a:pt x="8155" y="5119"/>
                    <a:pt x="8431" y="5173"/>
                  </a:cubicBezTo>
                  <a:cubicBezTo>
                    <a:pt x="8614" y="5921"/>
                    <a:pt x="9183" y="6201"/>
                    <a:pt x="9820" y="6201"/>
                  </a:cubicBezTo>
                  <a:cubicBezTo>
                    <a:pt x="10117" y="6201"/>
                    <a:pt x="10429" y="6140"/>
                    <a:pt x="10724" y="6038"/>
                  </a:cubicBezTo>
                  <a:cubicBezTo>
                    <a:pt x="11732" y="5690"/>
                    <a:pt x="11688" y="5101"/>
                    <a:pt x="11125" y="4361"/>
                  </a:cubicBezTo>
                  <a:cubicBezTo>
                    <a:pt x="11573" y="4131"/>
                    <a:pt x="11971" y="3952"/>
                    <a:pt x="12393" y="3952"/>
                  </a:cubicBezTo>
                  <a:cubicBezTo>
                    <a:pt x="12659" y="3952"/>
                    <a:pt x="12935" y="4024"/>
                    <a:pt x="13240" y="4200"/>
                  </a:cubicBezTo>
                  <a:cubicBezTo>
                    <a:pt x="13597" y="4397"/>
                    <a:pt x="13909" y="4718"/>
                    <a:pt x="14052" y="5110"/>
                  </a:cubicBezTo>
                  <a:cubicBezTo>
                    <a:pt x="14307" y="5784"/>
                    <a:pt x="13537" y="6147"/>
                    <a:pt x="13001" y="6147"/>
                  </a:cubicBezTo>
                  <a:cubicBezTo>
                    <a:pt x="12976" y="6147"/>
                    <a:pt x="12951" y="6147"/>
                    <a:pt x="12928" y="6145"/>
                  </a:cubicBezTo>
                  <a:cubicBezTo>
                    <a:pt x="12697" y="6133"/>
                    <a:pt x="12399" y="6008"/>
                    <a:pt x="12131" y="6008"/>
                  </a:cubicBezTo>
                  <a:cubicBezTo>
                    <a:pt x="11995" y="6008"/>
                    <a:pt x="11867" y="6040"/>
                    <a:pt x="11759" y="6136"/>
                  </a:cubicBezTo>
                  <a:cubicBezTo>
                    <a:pt x="11456" y="6404"/>
                    <a:pt x="11464" y="6814"/>
                    <a:pt x="11277" y="7153"/>
                  </a:cubicBezTo>
                  <a:cubicBezTo>
                    <a:pt x="11179" y="7108"/>
                    <a:pt x="11090" y="7064"/>
                    <a:pt x="11018" y="7037"/>
                  </a:cubicBezTo>
                  <a:cubicBezTo>
                    <a:pt x="10600" y="6874"/>
                    <a:pt x="10208" y="6789"/>
                    <a:pt x="9816" y="6789"/>
                  </a:cubicBezTo>
                  <a:cubicBezTo>
                    <a:pt x="9456" y="6789"/>
                    <a:pt x="9097" y="6861"/>
                    <a:pt x="8717" y="7010"/>
                  </a:cubicBezTo>
                  <a:cubicBezTo>
                    <a:pt x="8262" y="7198"/>
                    <a:pt x="7816" y="7394"/>
                    <a:pt x="7352" y="7537"/>
                  </a:cubicBezTo>
                  <a:cubicBezTo>
                    <a:pt x="7138" y="7602"/>
                    <a:pt x="6928" y="7631"/>
                    <a:pt x="6717" y="7631"/>
                  </a:cubicBezTo>
                  <a:cubicBezTo>
                    <a:pt x="6584" y="7631"/>
                    <a:pt x="6451" y="7620"/>
                    <a:pt x="6317" y="7599"/>
                  </a:cubicBezTo>
                  <a:cubicBezTo>
                    <a:pt x="5826" y="7519"/>
                    <a:pt x="5371" y="6716"/>
                    <a:pt x="6148" y="6502"/>
                  </a:cubicBezTo>
                  <a:lnTo>
                    <a:pt x="6148" y="6502"/>
                  </a:lnTo>
                  <a:cubicBezTo>
                    <a:pt x="6259" y="6725"/>
                    <a:pt x="6414" y="6898"/>
                    <a:pt x="6659" y="6898"/>
                  </a:cubicBezTo>
                  <a:cubicBezTo>
                    <a:pt x="6708" y="6898"/>
                    <a:pt x="6760" y="6891"/>
                    <a:pt x="6817" y="6877"/>
                  </a:cubicBezTo>
                  <a:cubicBezTo>
                    <a:pt x="7379" y="6743"/>
                    <a:pt x="7441" y="5717"/>
                    <a:pt x="7334" y="5306"/>
                  </a:cubicBezTo>
                  <a:cubicBezTo>
                    <a:pt x="7147" y="4539"/>
                    <a:pt x="6424" y="3942"/>
                    <a:pt x="5746" y="3611"/>
                  </a:cubicBezTo>
                  <a:cubicBezTo>
                    <a:pt x="5504" y="3493"/>
                    <a:pt x="5266" y="3457"/>
                    <a:pt x="5023" y="3457"/>
                  </a:cubicBezTo>
                  <a:cubicBezTo>
                    <a:pt x="4827" y="3457"/>
                    <a:pt x="4629" y="3480"/>
                    <a:pt x="4426" y="3504"/>
                  </a:cubicBezTo>
                  <a:cubicBezTo>
                    <a:pt x="4408" y="3506"/>
                    <a:pt x="4389" y="3507"/>
                    <a:pt x="4370" y="3507"/>
                  </a:cubicBezTo>
                  <a:cubicBezTo>
                    <a:pt x="3683" y="3507"/>
                    <a:pt x="2404" y="2296"/>
                    <a:pt x="3783" y="2139"/>
                  </a:cubicBezTo>
                  <a:close/>
                  <a:moveTo>
                    <a:pt x="14171" y="3528"/>
                  </a:moveTo>
                  <a:cubicBezTo>
                    <a:pt x="14947" y="3528"/>
                    <a:pt x="15537" y="4648"/>
                    <a:pt x="15185" y="5583"/>
                  </a:cubicBezTo>
                  <a:cubicBezTo>
                    <a:pt x="14988" y="6100"/>
                    <a:pt x="14944" y="6475"/>
                    <a:pt x="15301" y="6912"/>
                  </a:cubicBezTo>
                  <a:cubicBezTo>
                    <a:pt x="15604" y="7287"/>
                    <a:pt x="15800" y="7581"/>
                    <a:pt x="15524" y="7911"/>
                  </a:cubicBezTo>
                  <a:cubicBezTo>
                    <a:pt x="15470" y="7983"/>
                    <a:pt x="15390" y="8054"/>
                    <a:pt x="15292" y="8125"/>
                  </a:cubicBezTo>
                  <a:cubicBezTo>
                    <a:pt x="15088" y="8275"/>
                    <a:pt x="14883" y="8332"/>
                    <a:pt x="14676" y="8332"/>
                  </a:cubicBezTo>
                  <a:cubicBezTo>
                    <a:pt x="14438" y="8332"/>
                    <a:pt x="14197" y="8257"/>
                    <a:pt x="13953" y="8161"/>
                  </a:cubicBezTo>
                  <a:cubicBezTo>
                    <a:pt x="13656" y="8042"/>
                    <a:pt x="13406" y="7967"/>
                    <a:pt x="13151" y="7967"/>
                  </a:cubicBezTo>
                  <a:cubicBezTo>
                    <a:pt x="13024" y="7967"/>
                    <a:pt x="12895" y="7986"/>
                    <a:pt x="12758" y="8027"/>
                  </a:cubicBezTo>
                  <a:cubicBezTo>
                    <a:pt x="12696" y="8045"/>
                    <a:pt x="12624" y="8063"/>
                    <a:pt x="12562" y="8099"/>
                  </a:cubicBezTo>
                  <a:cubicBezTo>
                    <a:pt x="12357" y="7769"/>
                    <a:pt x="11955" y="7501"/>
                    <a:pt x="11580" y="7296"/>
                  </a:cubicBezTo>
                  <a:cubicBezTo>
                    <a:pt x="11688" y="7100"/>
                    <a:pt x="11741" y="6885"/>
                    <a:pt x="11812" y="6671"/>
                  </a:cubicBezTo>
                  <a:cubicBezTo>
                    <a:pt x="11875" y="6460"/>
                    <a:pt x="12085" y="6402"/>
                    <a:pt x="12334" y="6402"/>
                  </a:cubicBezTo>
                  <a:cubicBezTo>
                    <a:pt x="12645" y="6402"/>
                    <a:pt x="13018" y="6493"/>
                    <a:pt x="13241" y="6493"/>
                  </a:cubicBezTo>
                  <a:cubicBezTo>
                    <a:pt x="13246" y="6493"/>
                    <a:pt x="13252" y="6493"/>
                    <a:pt x="13258" y="6493"/>
                  </a:cubicBezTo>
                  <a:cubicBezTo>
                    <a:pt x="13936" y="6466"/>
                    <a:pt x="14435" y="5860"/>
                    <a:pt x="14417" y="5217"/>
                  </a:cubicBezTo>
                  <a:cubicBezTo>
                    <a:pt x="14408" y="4655"/>
                    <a:pt x="13882" y="4191"/>
                    <a:pt x="13400" y="3906"/>
                  </a:cubicBezTo>
                  <a:cubicBezTo>
                    <a:pt x="13660" y="3640"/>
                    <a:pt x="13925" y="3528"/>
                    <a:pt x="14171" y="3528"/>
                  </a:cubicBezTo>
                  <a:close/>
                  <a:moveTo>
                    <a:pt x="9871" y="7169"/>
                  </a:moveTo>
                  <a:cubicBezTo>
                    <a:pt x="10198" y="7169"/>
                    <a:pt x="10538" y="7230"/>
                    <a:pt x="10929" y="7367"/>
                  </a:cubicBezTo>
                  <a:cubicBezTo>
                    <a:pt x="11286" y="7492"/>
                    <a:pt x="11634" y="7635"/>
                    <a:pt x="11937" y="7876"/>
                  </a:cubicBezTo>
                  <a:cubicBezTo>
                    <a:pt x="12241" y="8125"/>
                    <a:pt x="12285" y="8438"/>
                    <a:pt x="12053" y="8812"/>
                  </a:cubicBezTo>
                  <a:cubicBezTo>
                    <a:pt x="11919" y="8803"/>
                    <a:pt x="11777" y="8777"/>
                    <a:pt x="11652" y="8741"/>
                  </a:cubicBezTo>
                  <a:cubicBezTo>
                    <a:pt x="11134" y="8598"/>
                    <a:pt x="10715" y="8241"/>
                    <a:pt x="10162" y="8215"/>
                  </a:cubicBezTo>
                  <a:cubicBezTo>
                    <a:pt x="10102" y="8211"/>
                    <a:pt x="10044" y="8209"/>
                    <a:pt x="9989" y="8209"/>
                  </a:cubicBezTo>
                  <a:cubicBezTo>
                    <a:pt x="9755" y="8209"/>
                    <a:pt x="9552" y="8241"/>
                    <a:pt x="9315" y="8313"/>
                  </a:cubicBezTo>
                  <a:cubicBezTo>
                    <a:pt x="9216" y="8357"/>
                    <a:pt x="9109" y="8402"/>
                    <a:pt x="9020" y="8456"/>
                  </a:cubicBezTo>
                  <a:cubicBezTo>
                    <a:pt x="8881" y="8527"/>
                    <a:pt x="8704" y="8567"/>
                    <a:pt x="8533" y="8567"/>
                  </a:cubicBezTo>
                  <a:cubicBezTo>
                    <a:pt x="8126" y="8567"/>
                    <a:pt x="7754" y="8338"/>
                    <a:pt x="8012" y="7760"/>
                  </a:cubicBezTo>
                  <a:cubicBezTo>
                    <a:pt x="8030" y="7724"/>
                    <a:pt x="8030" y="7688"/>
                    <a:pt x="8030" y="7662"/>
                  </a:cubicBezTo>
                  <a:cubicBezTo>
                    <a:pt x="8110" y="7635"/>
                    <a:pt x="8190" y="7599"/>
                    <a:pt x="8271" y="7572"/>
                  </a:cubicBezTo>
                  <a:cubicBezTo>
                    <a:pt x="8864" y="7325"/>
                    <a:pt x="9349" y="7169"/>
                    <a:pt x="9871" y="7169"/>
                  </a:cubicBezTo>
                  <a:close/>
                  <a:moveTo>
                    <a:pt x="1276" y="4494"/>
                  </a:moveTo>
                  <a:cubicBezTo>
                    <a:pt x="1332" y="4494"/>
                    <a:pt x="1391" y="4500"/>
                    <a:pt x="1455" y="4512"/>
                  </a:cubicBezTo>
                  <a:lnTo>
                    <a:pt x="1464" y="4530"/>
                  </a:lnTo>
                  <a:cubicBezTo>
                    <a:pt x="1533" y="4816"/>
                    <a:pt x="1691" y="4908"/>
                    <a:pt x="1889" y="4908"/>
                  </a:cubicBezTo>
                  <a:cubicBezTo>
                    <a:pt x="2241" y="4908"/>
                    <a:pt x="2720" y="4617"/>
                    <a:pt x="3048" y="4617"/>
                  </a:cubicBezTo>
                  <a:cubicBezTo>
                    <a:pt x="3105" y="4617"/>
                    <a:pt x="3157" y="4626"/>
                    <a:pt x="3204" y="4646"/>
                  </a:cubicBezTo>
                  <a:cubicBezTo>
                    <a:pt x="3498" y="4771"/>
                    <a:pt x="3132" y="5868"/>
                    <a:pt x="3248" y="6199"/>
                  </a:cubicBezTo>
                  <a:cubicBezTo>
                    <a:pt x="3275" y="6297"/>
                    <a:pt x="3328" y="6395"/>
                    <a:pt x="3409" y="6484"/>
                  </a:cubicBezTo>
                  <a:cubicBezTo>
                    <a:pt x="3097" y="6761"/>
                    <a:pt x="2927" y="7189"/>
                    <a:pt x="3168" y="7590"/>
                  </a:cubicBezTo>
                  <a:cubicBezTo>
                    <a:pt x="3471" y="8081"/>
                    <a:pt x="3837" y="8152"/>
                    <a:pt x="4390" y="8197"/>
                  </a:cubicBezTo>
                  <a:cubicBezTo>
                    <a:pt x="5345" y="8277"/>
                    <a:pt x="5612" y="9267"/>
                    <a:pt x="4809" y="9820"/>
                  </a:cubicBezTo>
                  <a:cubicBezTo>
                    <a:pt x="4693" y="9898"/>
                    <a:pt x="4010" y="10191"/>
                    <a:pt x="3563" y="10191"/>
                  </a:cubicBezTo>
                  <a:cubicBezTo>
                    <a:pt x="3288" y="10191"/>
                    <a:pt x="3103" y="10080"/>
                    <a:pt x="3195" y="9740"/>
                  </a:cubicBezTo>
                  <a:cubicBezTo>
                    <a:pt x="3248" y="9535"/>
                    <a:pt x="3694" y="9027"/>
                    <a:pt x="3418" y="8803"/>
                  </a:cubicBezTo>
                  <a:cubicBezTo>
                    <a:pt x="3284" y="8685"/>
                    <a:pt x="3133" y="8647"/>
                    <a:pt x="2973" y="8647"/>
                  </a:cubicBezTo>
                  <a:cubicBezTo>
                    <a:pt x="2692" y="8647"/>
                    <a:pt x="2380" y="8762"/>
                    <a:pt x="2078" y="8762"/>
                  </a:cubicBezTo>
                  <a:cubicBezTo>
                    <a:pt x="1929" y="8762"/>
                    <a:pt x="1782" y="8735"/>
                    <a:pt x="1642" y="8652"/>
                  </a:cubicBezTo>
                  <a:cubicBezTo>
                    <a:pt x="1227" y="8406"/>
                    <a:pt x="2035" y="8249"/>
                    <a:pt x="2094" y="8249"/>
                  </a:cubicBezTo>
                  <a:cubicBezTo>
                    <a:pt x="2098" y="8249"/>
                    <a:pt x="2099" y="8249"/>
                    <a:pt x="2097" y="8250"/>
                  </a:cubicBezTo>
                  <a:cubicBezTo>
                    <a:pt x="2222" y="8170"/>
                    <a:pt x="2347" y="8081"/>
                    <a:pt x="2356" y="7920"/>
                  </a:cubicBezTo>
                  <a:cubicBezTo>
                    <a:pt x="2365" y="7537"/>
                    <a:pt x="2142" y="6743"/>
                    <a:pt x="1839" y="6493"/>
                  </a:cubicBezTo>
                  <a:cubicBezTo>
                    <a:pt x="1642" y="6315"/>
                    <a:pt x="1428" y="6216"/>
                    <a:pt x="1187" y="6100"/>
                  </a:cubicBezTo>
                  <a:cubicBezTo>
                    <a:pt x="535" y="5791"/>
                    <a:pt x="447" y="4494"/>
                    <a:pt x="1276" y="4494"/>
                  </a:cubicBezTo>
                  <a:close/>
                  <a:moveTo>
                    <a:pt x="4854" y="3861"/>
                  </a:moveTo>
                  <a:cubicBezTo>
                    <a:pt x="5289" y="3861"/>
                    <a:pt x="5672" y="3882"/>
                    <a:pt x="6139" y="4254"/>
                  </a:cubicBezTo>
                  <a:cubicBezTo>
                    <a:pt x="6647" y="4664"/>
                    <a:pt x="7022" y="5092"/>
                    <a:pt x="7031" y="5779"/>
                  </a:cubicBezTo>
                  <a:cubicBezTo>
                    <a:pt x="7035" y="6067"/>
                    <a:pt x="6890" y="6193"/>
                    <a:pt x="6726" y="6193"/>
                  </a:cubicBezTo>
                  <a:cubicBezTo>
                    <a:pt x="6555" y="6193"/>
                    <a:pt x="6363" y="6056"/>
                    <a:pt x="6299" y="5824"/>
                  </a:cubicBezTo>
                  <a:cubicBezTo>
                    <a:pt x="6246" y="5610"/>
                    <a:pt x="6192" y="5529"/>
                    <a:pt x="6103" y="5333"/>
                  </a:cubicBezTo>
                  <a:cubicBezTo>
                    <a:pt x="6072" y="5272"/>
                    <a:pt x="6022" y="5246"/>
                    <a:pt x="5971" y="5246"/>
                  </a:cubicBezTo>
                  <a:cubicBezTo>
                    <a:pt x="5859" y="5246"/>
                    <a:pt x="5741" y="5368"/>
                    <a:pt x="5809" y="5503"/>
                  </a:cubicBezTo>
                  <a:cubicBezTo>
                    <a:pt x="5889" y="5672"/>
                    <a:pt x="5951" y="5931"/>
                    <a:pt x="6032" y="6181"/>
                  </a:cubicBezTo>
                  <a:cubicBezTo>
                    <a:pt x="5532" y="6368"/>
                    <a:pt x="5157" y="7037"/>
                    <a:pt x="5550" y="7510"/>
                  </a:cubicBezTo>
                  <a:cubicBezTo>
                    <a:pt x="5837" y="7856"/>
                    <a:pt x="6227" y="7977"/>
                    <a:pt x="6643" y="7977"/>
                  </a:cubicBezTo>
                  <a:cubicBezTo>
                    <a:pt x="6978" y="7977"/>
                    <a:pt x="7329" y="7899"/>
                    <a:pt x="7655" y="7795"/>
                  </a:cubicBezTo>
                  <a:lnTo>
                    <a:pt x="7655" y="7795"/>
                  </a:lnTo>
                  <a:cubicBezTo>
                    <a:pt x="7528" y="8390"/>
                    <a:pt x="7945" y="9001"/>
                    <a:pt x="8520" y="9001"/>
                  </a:cubicBezTo>
                  <a:cubicBezTo>
                    <a:pt x="8669" y="9001"/>
                    <a:pt x="8829" y="8960"/>
                    <a:pt x="8993" y="8866"/>
                  </a:cubicBezTo>
                  <a:cubicBezTo>
                    <a:pt x="9270" y="8705"/>
                    <a:pt x="9520" y="8625"/>
                    <a:pt x="9752" y="8598"/>
                  </a:cubicBezTo>
                  <a:cubicBezTo>
                    <a:pt x="9805" y="8598"/>
                    <a:pt x="9859" y="8589"/>
                    <a:pt x="9912" y="8589"/>
                  </a:cubicBezTo>
                  <a:lnTo>
                    <a:pt x="9912" y="8607"/>
                  </a:lnTo>
                  <a:cubicBezTo>
                    <a:pt x="9930" y="8928"/>
                    <a:pt x="9841" y="9098"/>
                    <a:pt x="9966" y="9410"/>
                  </a:cubicBezTo>
                  <a:cubicBezTo>
                    <a:pt x="10216" y="10017"/>
                    <a:pt x="9957" y="10400"/>
                    <a:pt x="9439" y="10713"/>
                  </a:cubicBezTo>
                  <a:cubicBezTo>
                    <a:pt x="9289" y="10804"/>
                    <a:pt x="9139" y="10839"/>
                    <a:pt x="8989" y="10839"/>
                  </a:cubicBezTo>
                  <a:cubicBezTo>
                    <a:pt x="8568" y="10839"/>
                    <a:pt x="8145" y="10561"/>
                    <a:pt x="7718" y="10463"/>
                  </a:cubicBezTo>
                  <a:cubicBezTo>
                    <a:pt x="7718" y="10454"/>
                    <a:pt x="7727" y="10445"/>
                    <a:pt x="7727" y="10445"/>
                  </a:cubicBezTo>
                  <a:cubicBezTo>
                    <a:pt x="7807" y="10258"/>
                    <a:pt x="7816" y="10052"/>
                    <a:pt x="7718" y="9829"/>
                  </a:cubicBezTo>
                  <a:cubicBezTo>
                    <a:pt x="7334" y="8982"/>
                    <a:pt x="6478" y="8991"/>
                    <a:pt x="5693" y="8830"/>
                  </a:cubicBezTo>
                  <a:cubicBezTo>
                    <a:pt x="5684" y="8732"/>
                    <a:pt x="5675" y="8634"/>
                    <a:pt x="5657" y="8536"/>
                  </a:cubicBezTo>
                  <a:cubicBezTo>
                    <a:pt x="5612" y="8322"/>
                    <a:pt x="5398" y="8125"/>
                    <a:pt x="5211" y="8045"/>
                  </a:cubicBezTo>
                  <a:cubicBezTo>
                    <a:pt x="5006" y="7965"/>
                    <a:pt x="4809" y="7911"/>
                    <a:pt x="4595" y="7885"/>
                  </a:cubicBezTo>
                  <a:cubicBezTo>
                    <a:pt x="4461" y="7867"/>
                    <a:pt x="4337" y="7849"/>
                    <a:pt x="4203" y="7840"/>
                  </a:cubicBezTo>
                  <a:cubicBezTo>
                    <a:pt x="4185" y="7841"/>
                    <a:pt x="4167" y="7841"/>
                    <a:pt x="4150" y="7841"/>
                  </a:cubicBezTo>
                  <a:cubicBezTo>
                    <a:pt x="3648" y="7841"/>
                    <a:pt x="3496" y="7467"/>
                    <a:pt x="3685" y="6734"/>
                  </a:cubicBezTo>
                  <a:lnTo>
                    <a:pt x="3685" y="6734"/>
                  </a:lnTo>
                  <a:cubicBezTo>
                    <a:pt x="3792" y="6814"/>
                    <a:pt x="3908" y="6859"/>
                    <a:pt x="4024" y="6859"/>
                  </a:cubicBezTo>
                  <a:cubicBezTo>
                    <a:pt x="4032" y="6859"/>
                    <a:pt x="4040" y="6859"/>
                    <a:pt x="4047" y="6859"/>
                  </a:cubicBezTo>
                  <a:cubicBezTo>
                    <a:pt x="4435" y="6859"/>
                    <a:pt x="4668" y="6637"/>
                    <a:pt x="4747" y="6261"/>
                  </a:cubicBezTo>
                  <a:cubicBezTo>
                    <a:pt x="4916" y="5414"/>
                    <a:pt x="4096" y="4798"/>
                    <a:pt x="4658" y="3933"/>
                  </a:cubicBezTo>
                  <a:cubicBezTo>
                    <a:pt x="4667" y="3906"/>
                    <a:pt x="4676" y="3879"/>
                    <a:pt x="4684" y="3861"/>
                  </a:cubicBezTo>
                  <a:cubicBezTo>
                    <a:pt x="4742" y="3861"/>
                    <a:pt x="4798" y="3861"/>
                    <a:pt x="4854" y="3861"/>
                  </a:cubicBezTo>
                  <a:close/>
                  <a:moveTo>
                    <a:pt x="18352" y="6439"/>
                  </a:moveTo>
                  <a:lnTo>
                    <a:pt x="18352" y="6439"/>
                  </a:lnTo>
                  <a:cubicBezTo>
                    <a:pt x="19431" y="7198"/>
                    <a:pt x="17656" y="8402"/>
                    <a:pt x="17031" y="8652"/>
                  </a:cubicBezTo>
                  <a:cubicBezTo>
                    <a:pt x="16434" y="8902"/>
                    <a:pt x="15756" y="8866"/>
                    <a:pt x="15185" y="9178"/>
                  </a:cubicBezTo>
                  <a:cubicBezTo>
                    <a:pt x="15033" y="9267"/>
                    <a:pt x="14935" y="9446"/>
                    <a:pt x="14837" y="9589"/>
                  </a:cubicBezTo>
                  <a:cubicBezTo>
                    <a:pt x="14489" y="10124"/>
                    <a:pt x="14400" y="10445"/>
                    <a:pt x="13748" y="10641"/>
                  </a:cubicBezTo>
                  <a:cubicBezTo>
                    <a:pt x="13088" y="10837"/>
                    <a:pt x="12481" y="10668"/>
                    <a:pt x="11857" y="10918"/>
                  </a:cubicBezTo>
                  <a:cubicBezTo>
                    <a:pt x="11875" y="10748"/>
                    <a:pt x="11937" y="10614"/>
                    <a:pt x="12223" y="10561"/>
                  </a:cubicBezTo>
                  <a:cubicBezTo>
                    <a:pt x="12526" y="10516"/>
                    <a:pt x="12749" y="10409"/>
                    <a:pt x="12945" y="10168"/>
                  </a:cubicBezTo>
                  <a:cubicBezTo>
                    <a:pt x="13249" y="9785"/>
                    <a:pt x="12803" y="9276"/>
                    <a:pt x="12553" y="8955"/>
                  </a:cubicBezTo>
                  <a:cubicBezTo>
                    <a:pt x="12678" y="8768"/>
                    <a:pt x="12713" y="8580"/>
                    <a:pt x="12687" y="8411"/>
                  </a:cubicBezTo>
                  <a:cubicBezTo>
                    <a:pt x="12850" y="8334"/>
                    <a:pt x="13003" y="8303"/>
                    <a:pt x="13151" y="8303"/>
                  </a:cubicBezTo>
                  <a:cubicBezTo>
                    <a:pt x="13582" y="8303"/>
                    <a:pt x="13963" y="8563"/>
                    <a:pt x="14408" y="8670"/>
                  </a:cubicBezTo>
                  <a:cubicBezTo>
                    <a:pt x="14482" y="8687"/>
                    <a:pt x="14555" y="8695"/>
                    <a:pt x="14628" y="8695"/>
                  </a:cubicBezTo>
                  <a:cubicBezTo>
                    <a:pt x="14925" y="8695"/>
                    <a:pt x="15212" y="8563"/>
                    <a:pt x="15470" y="8420"/>
                  </a:cubicBezTo>
                  <a:cubicBezTo>
                    <a:pt x="15729" y="8268"/>
                    <a:pt x="15898" y="8081"/>
                    <a:pt x="15979" y="7885"/>
                  </a:cubicBezTo>
                  <a:cubicBezTo>
                    <a:pt x="16025" y="7894"/>
                    <a:pt x="16074" y="7898"/>
                    <a:pt x="16126" y="7898"/>
                  </a:cubicBezTo>
                  <a:cubicBezTo>
                    <a:pt x="16314" y="7898"/>
                    <a:pt x="16527" y="7847"/>
                    <a:pt x="16674" y="7840"/>
                  </a:cubicBezTo>
                  <a:cubicBezTo>
                    <a:pt x="17156" y="7813"/>
                    <a:pt x="17575" y="7403"/>
                    <a:pt x="17754" y="6993"/>
                  </a:cubicBezTo>
                  <a:lnTo>
                    <a:pt x="17763" y="6975"/>
                  </a:lnTo>
                  <a:lnTo>
                    <a:pt x="17781" y="6966"/>
                  </a:lnTo>
                  <a:cubicBezTo>
                    <a:pt x="18021" y="6814"/>
                    <a:pt x="18209" y="6636"/>
                    <a:pt x="18352" y="6439"/>
                  </a:cubicBezTo>
                  <a:close/>
                  <a:moveTo>
                    <a:pt x="10251" y="8625"/>
                  </a:moveTo>
                  <a:cubicBezTo>
                    <a:pt x="10715" y="8705"/>
                    <a:pt x="11161" y="8955"/>
                    <a:pt x="11714" y="9107"/>
                  </a:cubicBezTo>
                  <a:cubicBezTo>
                    <a:pt x="11817" y="9137"/>
                    <a:pt x="11948" y="9159"/>
                    <a:pt x="12078" y="9159"/>
                  </a:cubicBezTo>
                  <a:cubicBezTo>
                    <a:pt x="12139" y="9159"/>
                    <a:pt x="12201" y="9154"/>
                    <a:pt x="12258" y="9142"/>
                  </a:cubicBezTo>
                  <a:lnTo>
                    <a:pt x="12258" y="9142"/>
                  </a:lnTo>
                  <a:cubicBezTo>
                    <a:pt x="12544" y="9553"/>
                    <a:pt x="12874" y="10097"/>
                    <a:pt x="12134" y="10240"/>
                  </a:cubicBezTo>
                  <a:cubicBezTo>
                    <a:pt x="11955" y="10267"/>
                    <a:pt x="11670" y="10302"/>
                    <a:pt x="11580" y="10498"/>
                  </a:cubicBezTo>
                  <a:cubicBezTo>
                    <a:pt x="11402" y="10864"/>
                    <a:pt x="11500" y="11159"/>
                    <a:pt x="11161" y="11489"/>
                  </a:cubicBezTo>
                  <a:cubicBezTo>
                    <a:pt x="10884" y="11752"/>
                    <a:pt x="10607" y="11865"/>
                    <a:pt x="10345" y="11865"/>
                  </a:cubicBezTo>
                  <a:cubicBezTo>
                    <a:pt x="9924" y="11865"/>
                    <a:pt x="9542" y="11573"/>
                    <a:pt x="9261" y="11150"/>
                  </a:cubicBezTo>
                  <a:cubicBezTo>
                    <a:pt x="9475" y="11087"/>
                    <a:pt x="9680" y="10971"/>
                    <a:pt x="9868" y="10837"/>
                  </a:cubicBezTo>
                  <a:cubicBezTo>
                    <a:pt x="10153" y="10632"/>
                    <a:pt x="10349" y="10338"/>
                    <a:pt x="10447" y="9999"/>
                  </a:cubicBezTo>
                  <a:cubicBezTo>
                    <a:pt x="10492" y="9803"/>
                    <a:pt x="10430" y="9642"/>
                    <a:pt x="10358" y="9464"/>
                  </a:cubicBezTo>
                  <a:cubicBezTo>
                    <a:pt x="10242" y="9160"/>
                    <a:pt x="10269" y="8928"/>
                    <a:pt x="10251" y="8625"/>
                  </a:cubicBezTo>
                  <a:close/>
                  <a:moveTo>
                    <a:pt x="5657" y="9169"/>
                  </a:moveTo>
                  <a:cubicBezTo>
                    <a:pt x="6281" y="9285"/>
                    <a:pt x="6942" y="9258"/>
                    <a:pt x="7352" y="9838"/>
                  </a:cubicBezTo>
                  <a:cubicBezTo>
                    <a:pt x="7521" y="10088"/>
                    <a:pt x="7539" y="10275"/>
                    <a:pt x="7459" y="10418"/>
                  </a:cubicBezTo>
                  <a:cubicBezTo>
                    <a:pt x="7300" y="10715"/>
                    <a:pt x="6743" y="10818"/>
                    <a:pt x="6404" y="10818"/>
                  </a:cubicBezTo>
                  <a:cubicBezTo>
                    <a:pt x="6325" y="10818"/>
                    <a:pt x="6257" y="10812"/>
                    <a:pt x="6210" y="10802"/>
                  </a:cubicBezTo>
                  <a:cubicBezTo>
                    <a:pt x="6183" y="10802"/>
                    <a:pt x="6165" y="10793"/>
                    <a:pt x="6139" y="10784"/>
                  </a:cubicBezTo>
                  <a:cubicBezTo>
                    <a:pt x="5960" y="10739"/>
                    <a:pt x="5782" y="10668"/>
                    <a:pt x="5594" y="10668"/>
                  </a:cubicBezTo>
                  <a:cubicBezTo>
                    <a:pt x="5023" y="10677"/>
                    <a:pt x="4738" y="11096"/>
                    <a:pt x="4426" y="11453"/>
                  </a:cubicBezTo>
                  <a:cubicBezTo>
                    <a:pt x="4209" y="11707"/>
                    <a:pt x="3975" y="11923"/>
                    <a:pt x="3609" y="11923"/>
                  </a:cubicBezTo>
                  <a:cubicBezTo>
                    <a:pt x="3449" y="11923"/>
                    <a:pt x="3263" y="11881"/>
                    <a:pt x="3043" y="11783"/>
                  </a:cubicBezTo>
                  <a:cubicBezTo>
                    <a:pt x="3025" y="11774"/>
                    <a:pt x="3016" y="11765"/>
                    <a:pt x="2998" y="11765"/>
                  </a:cubicBezTo>
                  <a:cubicBezTo>
                    <a:pt x="3221" y="11382"/>
                    <a:pt x="3400" y="10962"/>
                    <a:pt x="3525" y="10561"/>
                  </a:cubicBezTo>
                  <a:cubicBezTo>
                    <a:pt x="3525" y="10552"/>
                    <a:pt x="3525" y="10543"/>
                    <a:pt x="3525" y="10525"/>
                  </a:cubicBezTo>
                  <a:cubicBezTo>
                    <a:pt x="3576" y="10531"/>
                    <a:pt x="3627" y="10534"/>
                    <a:pt x="3679" y="10534"/>
                  </a:cubicBezTo>
                  <a:cubicBezTo>
                    <a:pt x="4018" y="10534"/>
                    <a:pt x="4373" y="10415"/>
                    <a:pt x="4667" y="10275"/>
                  </a:cubicBezTo>
                  <a:cubicBezTo>
                    <a:pt x="5193" y="10017"/>
                    <a:pt x="5559" y="9660"/>
                    <a:pt x="5657" y="9169"/>
                  </a:cubicBezTo>
                  <a:close/>
                  <a:moveTo>
                    <a:pt x="7521" y="10757"/>
                  </a:moveTo>
                  <a:cubicBezTo>
                    <a:pt x="7539" y="10766"/>
                    <a:pt x="7548" y="10775"/>
                    <a:pt x="7575" y="10775"/>
                  </a:cubicBezTo>
                  <a:cubicBezTo>
                    <a:pt x="7994" y="10829"/>
                    <a:pt x="8351" y="11087"/>
                    <a:pt x="8770" y="11176"/>
                  </a:cubicBezTo>
                  <a:cubicBezTo>
                    <a:pt x="8806" y="11185"/>
                    <a:pt x="8851" y="11185"/>
                    <a:pt x="8895" y="11194"/>
                  </a:cubicBezTo>
                  <a:cubicBezTo>
                    <a:pt x="8895" y="11212"/>
                    <a:pt x="8904" y="11230"/>
                    <a:pt x="8913" y="11248"/>
                  </a:cubicBezTo>
                  <a:cubicBezTo>
                    <a:pt x="9047" y="11462"/>
                    <a:pt x="9190" y="11676"/>
                    <a:pt x="9359" y="11846"/>
                  </a:cubicBezTo>
                  <a:cubicBezTo>
                    <a:pt x="9243" y="11899"/>
                    <a:pt x="9145" y="11970"/>
                    <a:pt x="9065" y="12051"/>
                  </a:cubicBezTo>
                  <a:cubicBezTo>
                    <a:pt x="8616" y="11807"/>
                    <a:pt x="8300" y="11403"/>
                    <a:pt x="7784" y="11403"/>
                  </a:cubicBezTo>
                  <a:cubicBezTo>
                    <a:pt x="7715" y="11403"/>
                    <a:pt x="7643" y="11410"/>
                    <a:pt x="7566" y="11426"/>
                  </a:cubicBezTo>
                  <a:cubicBezTo>
                    <a:pt x="7000" y="11541"/>
                    <a:pt x="6366" y="11744"/>
                    <a:pt x="5758" y="11744"/>
                  </a:cubicBezTo>
                  <a:cubicBezTo>
                    <a:pt x="5465" y="11744"/>
                    <a:pt x="5178" y="11697"/>
                    <a:pt x="4908" y="11569"/>
                  </a:cubicBezTo>
                  <a:cubicBezTo>
                    <a:pt x="4934" y="11542"/>
                    <a:pt x="4961" y="11515"/>
                    <a:pt x="4988" y="11489"/>
                  </a:cubicBezTo>
                  <a:cubicBezTo>
                    <a:pt x="5231" y="11254"/>
                    <a:pt x="5475" y="11087"/>
                    <a:pt x="5809" y="11087"/>
                  </a:cubicBezTo>
                  <a:cubicBezTo>
                    <a:pt x="5818" y="11087"/>
                    <a:pt x="5827" y="11087"/>
                    <a:pt x="5835" y="11087"/>
                  </a:cubicBezTo>
                  <a:cubicBezTo>
                    <a:pt x="5925" y="11087"/>
                    <a:pt x="6014" y="11105"/>
                    <a:pt x="6121" y="11132"/>
                  </a:cubicBezTo>
                  <a:cubicBezTo>
                    <a:pt x="6269" y="11171"/>
                    <a:pt x="6429" y="11198"/>
                    <a:pt x="6586" y="11198"/>
                  </a:cubicBezTo>
                  <a:cubicBezTo>
                    <a:pt x="6750" y="11198"/>
                    <a:pt x="6912" y="11169"/>
                    <a:pt x="7057" y="11096"/>
                  </a:cubicBezTo>
                  <a:cubicBezTo>
                    <a:pt x="7227" y="11007"/>
                    <a:pt x="7388" y="10900"/>
                    <a:pt x="7521" y="10757"/>
                  </a:cubicBezTo>
                  <a:close/>
                  <a:moveTo>
                    <a:pt x="7727" y="11756"/>
                  </a:moveTo>
                  <a:cubicBezTo>
                    <a:pt x="7718" y="11774"/>
                    <a:pt x="7709" y="11792"/>
                    <a:pt x="7709" y="11819"/>
                  </a:cubicBezTo>
                  <a:cubicBezTo>
                    <a:pt x="7512" y="11988"/>
                    <a:pt x="7388" y="12202"/>
                    <a:pt x="7307" y="12434"/>
                  </a:cubicBezTo>
                  <a:cubicBezTo>
                    <a:pt x="6513" y="12453"/>
                    <a:pt x="5713" y="12585"/>
                    <a:pt x="4935" y="12585"/>
                  </a:cubicBezTo>
                  <a:cubicBezTo>
                    <a:pt x="4246" y="12585"/>
                    <a:pt x="3573" y="12481"/>
                    <a:pt x="2936" y="12104"/>
                  </a:cubicBezTo>
                  <a:lnTo>
                    <a:pt x="2936" y="12104"/>
                  </a:lnTo>
                  <a:cubicBezTo>
                    <a:pt x="3184" y="12212"/>
                    <a:pt x="3432" y="12274"/>
                    <a:pt x="3673" y="12274"/>
                  </a:cubicBezTo>
                  <a:cubicBezTo>
                    <a:pt x="4030" y="12274"/>
                    <a:pt x="4372" y="12138"/>
                    <a:pt x="4676" y="11819"/>
                  </a:cubicBezTo>
                  <a:cubicBezTo>
                    <a:pt x="4684" y="11837"/>
                    <a:pt x="4702" y="11846"/>
                    <a:pt x="4720" y="11854"/>
                  </a:cubicBezTo>
                  <a:cubicBezTo>
                    <a:pt x="5033" y="12004"/>
                    <a:pt x="5436" y="12096"/>
                    <a:pt x="5803" y="12096"/>
                  </a:cubicBezTo>
                  <a:cubicBezTo>
                    <a:pt x="5897" y="12096"/>
                    <a:pt x="5989" y="12090"/>
                    <a:pt x="6076" y="12077"/>
                  </a:cubicBezTo>
                  <a:cubicBezTo>
                    <a:pt x="6513" y="12015"/>
                    <a:pt x="6959" y="11926"/>
                    <a:pt x="7388" y="11810"/>
                  </a:cubicBezTo>
                  <a:cubicBezTo>
                    <a:pt x="7512" y="11774"/>
                    <a:pt x="7628" y="11756"/>
                    <a:pt x="7727" y="11756"/>
                  </a:cubicBezTo>
                  <a:close/>
                  <a:moveTo>
                    <a:pt x="2606" y="12301"/>
                  </a:moveTo>
                  <a:lnTo>
                    <a:pt x="2633" y="12327"/>
                  </a:lnTo>
                  <a:cubicBezTo>
                    <a:pt x="3356" y="12798"/>
                    <a:pt x="4114" y="12919"/>
                    <a:pt x="4893" y="12919"/>
                  </a:cubicBezTo>
                  <a:cubicBezTo>
                    <a:pt x="5650" y="12919"/>
                    <a:pt x="6426" y="12804"/>
                    <a:pt x="7209" y="12782"/>
                  </a:cubicBezTo>
                  <a:lnTo>
                    <a:pt x="7209" y="12782"/>
                  </a:lnTo>
                  <a:cubicBezTo>
                    <a:pt x="7191" y="12907"/>
                    <a:pt x="7173" y="13032"/>
                    <a:pt x="7156" y="13166"/>
                  </a:cubicBezTo>
                  <a:cubicBezTo>
                    <a:pt x="7138" y="13166"/>
                    <a:pt x="7120" y="13157"/>
                    <a:pt x="7102" y="13157"/>
                  </a:cubicBezTo>
                  <a:cubicBezTo>
                    <a:pt x="6540" y="13167"/>
                    <a:pt x="5310" y="13430"/>
                    <a:pt x="4236" y="13430"/>
                  </a:cubicBezTo>
                  <a:cubicBezTo>
                    <a:pt x="3367" y="13430"/>
                    <a:pt x="2601" y="13258"/>
                    <a:pt x="2374" y="12640"/>
                  </a:cubicBezTo>
                  <a:cubicBezTo>
                    <a:pt x="2365" y="12613"/>
                    <a:pt x="2347" y="12595"/>
                    <a:pt x="2329" y="12577"/>
                  </a:cubicBezTo>
                  <a:cubicBezTo>
                    <a:pt x="2427" y="12497"/>
                    <a:pt x="2517" y="12399"/>
                    <a:pt x="2606" y="12301"/>
                  </a:cubicBezTo>
                  <a:close/>
                  <a:moveTo>
                    <a:pt x="2142" y="12934"/>
                  </a:moveTo>
                  <a:cubicBezTo>
                    <a:pt x="2503" y="13583"/>
                    <a:pt x="3313" y="13762"/>
                    <a:pt x="4202" y="13762"/>
                  </a:cubicBezTo>
                  <a:cubicBezTo>
                    <a:pt x="5267" y="13762"/>
                    <a:pt x="6446" y="13506"/>
                    <a:pt x="7102" y="13496"/>
                  </a:cubicBezTo>
                  <a:lnTo>
                    <a:pt x="7120" y="13496"/>
                  </a:lnTo>
                  <a:cubicBezTo>
                    <a:pt x="7084" y="13639"/>
                    <a:pt x="7031" y="13790"/>
                    <a:pt x="6977" y="13951"/>
                  </a:cubicBezTo>
                  <a:cubicBezTo>
                    <a:pt x="6950" y="13933"/>
                    <a:pt x="6924" y="13924"/>
                    <a:pt x="6888" y="13924"/>
                  </a:cubicBezTo>
                  <a:cubicBezTo>
                    <a:pt x="6174" y="13942"/>
                    <a:pt x="5568" y="14281"/>
                    <a:pt x="4890" y="14477"/>
                  </a:cubicBezTo>
                  <a:cubicBezTo>
                    <a:pt x="4773" y="14510"/>
                    <a:pt x="4642" y="14526"/>
                    <a:pt x="4503" y="14526"/>
                  </a:cubicBezTo>
                  <a:cubicBezTo>
                    <a:pt x="3582" y="14526"/>
                    <a:pt x="2289" y="13841"/>
                    <a:pt x="2142" y="12934"/>
                  </a:cubicBezTo>
                  <a:close/>
                  <a:moveTo>
                    <a:pt x="12006" y="1"/>
                  </a:moveTo>
                  <a:cubicBezTo>
                    <a:pt x="11415" y="1"/>
                    <a:pt x="10870" y="281"/>
                    <a:pt x="10546" y="801"/>
                  </a:cubicBezTo>
                  <a:cubicBezTo>
                    <a:pt x="10483" y="730"/>
                    <a:pt x="10421" y="659"/>
                    <a:pt x="10358" y="596"/>
                  </a:cubicBezTo>
                  <a:cubicBezTo>
                    <a:pt x="9987" y="234"/>
                    <a:pt x="9559" y="86"/>
                    <a:pt x="9123" y="86"/>
                  </a:cubicBezTo>
                  <a:cubicBezTo>
                    <a:pt x="8293" y="86"/>
                    <a:pt x="7435" y="621"/>
                    <a:pt x="6879" y="1230"/>
                  </a:cubicBezTo>
                  <a:cubicBezTo>
                    <a:pt x="6799" y="1167"/>
                    <a:pt x="6727" y="1105"/>
                    <a:pt x="6647" y="1015"/>
                  </a:cubicBezTo>
                  <a:cubicBezTo>
                    <a:pt x="6538" y="899"/>
                    <a:pt x="6338" y="848"/>
                    <a:pt x="6167" y="848"/>
                  </a:cubicBezTo>
                  <a:cubicBezTo>
                    <a:pt x="6129" y="848"/>
                    <a:pt x="6092" y="850"/>
                    <a:pt x="6058" y="855"/>
                  </a:cubicBezTo>
                  <a:cubicBezTo>
                    <a:pt x="5309" y="989"/>
                    <a:pt x="5264" y="1435"/>
                    <a:pt x="4997" y="2059"/>
                  </a:cubicBezTo>
                  <a:cubicBezTo>
                    <a:pt x="4988" y="2077"/>
                    <a:pt x="4988" y="2104"/>
                    <a:pt x="4988" y="2122"/>
                  </a:cubicBezTo>
                  <a:cubicBezTo>
                    <a:pt x="4640" y="1961"/>
                    <a:pt x="4301" y="1854"/>
                    <a:pt x="3917" y="1845"/>
                  </a:cubicBezTo>
                  <a:lnTo>
                    <a:pt x="3908" y="1845"/>
                  </a:lnTo>
                  <a:cubicBezTo>
                    <a:pt x="3886" y="1816"/>
                    <a:pt x="3858" y="1798"/>
                    <a:pt x="3813" y="1798"/>
                  </a:cubicBezTo>
                  <a:cubicBezTo>
                    <a:pt x="3804" y="1798"/>
                    <a:pt x="3794" y="1799"/>
                    <a:pt x="3783" y="1800"/>
                  </a:cubicBezTo>
                  <a:cubicBezTo>
                    <a:pt x="3320" y="1854"/>
                    <a:pt x="2802" y="2068"/>
                    <a:pt x="2713" y="2577"/>
                  </a:cubicBezTo>
                  <a:cubicBezTo>
                    <a:pt x="2704" y="2630"/>
                    <a:pt x="2713" y="2684"/>
                    <a:pt x="2731" y="2746"/>
                  </a:cubicBezTo>
                  <a:cubicBezTo>
                    <a:pt x="1972" y="2835"/>
                    <a:pt x="1410" y="3424"/>
                    <a:pt x="1419" y="4165"/>
                  </a:cubicBezTo>
                  <a:cubicBezTo>
                    <a:pt x="1381" y="4161"/>
                    <a:pt x="1344" y="4159"/>
                    <a:pt x="1308" y="4159"/>
                  </a:cubicBezTo>
                  <a:cubicBezTo>
                    <a:pt x="869" y="4159"/>
                    <a:pt x="566" y="4407"/>
                    <a:pt x="385" y="4860"/>
                  </a:cubicBezTo>
                  <a:cubicBezTo>
                    <a:pt x="260" y="5182"/>
                    <a:pt x="286" y="5485"/>
                    <a:pt x="411" y="5744"/>
                  </a:cubicBezTo>
                  <a:cubicBezTo>
                    <a:pt x="286" y="5833"/>
                    <a:pt x="162" y="5895"/>
                    <a:pt x="46" y="5958"/>
                  </a:cubicBezTo>
                  <a:lnTo>
                    <a:pt x="46" y="6332"/>
                  </a:lnTo>
                  <a:cubicBezTo>
                    <a:pt x="72" y="6306"/>
                    <a:pt x="108" y="6288"/>
                    <a:pt x="153" y="6261"/>
                  </a:cubicBezTo>
                  <a:cubicBezTo>
                    <a:pt x="304" y="6181"/>
                    <a:pt x="447" y="6127"/>
                    <a:pt x="599" y="6029"/>
                  </a:cubicBezTo>
                  <a:cubicBezTo>
                    <a:pt x="750" y="6216"/>
                    <a:pt x="964" y="6368"/>
                    <a:pt x="1187" y="6475"/>
                  </a:cubicBezTo>
                  <a:cubicBezTo>
                    <a:pt x="1482" y="6618"/>
                    <a:pt x="1696" y="6868"/>
                    <a:pt x="1803" y="7189"/>
                  </a:cubicBezTo>
                  <a:cubicBezTo>
                    <a:pt x="1854" y="7324"/>
                    <a:pt x="2215" y="7953"/>
                    <a:pt x="1772" y="7953"/>
                  </a:cubicBezTo>
                  <a:cubicBezTo>
                    <a:pt x="1746" y="7953"/>
                    <a:pt x="1718" y="7951"/>
                    <a:pt x="1687" y="7947"/>
                  </a:cubicBezTo>
                  <a:cubicBezTo>
                    <a:pt x="1625" y="7938"/>
                    <a:pt x="1569" y="7933"/>
                    <a:pt x="1517" y="7933"/>
                  </a:cubicBezTo>
                  <a:cubicBezTo>
                    <a:pt x="1312" y="7933"/>
                    <a:pt x="1175" y="8010"/>
                    <a:pt x="1054" y="8224"/>
                  </a:cubicBezTo>
                  <a:cubicBezTo>
                    <a:pt x="831" y="8652"/>
                    <a:pt x="1598" y="9089"/>
                    <a:pt x="1999" y="9187"/>
                  </a:cubicBezTo>
                  <a:cubicBezTo>
                    <a:pt x="2017" y="9633"/>
                    <a:pt x="2062" y="10079"/>
                    <a:pt x="1999" y="10525"/>
                  </a:cubicBezTo>
                  <a:cubicBezTo>
                    <a:pt x="1928" y="10945"/>
                    <a:pt x="1580" y="11203"/>
                    <a:pt x="1205" y="11355"/>
                  </a:cubicBezTo>
                  <a:cubicBezTo>
                    <a:pt x="1140" y="11381"/>
                    <a:pt x="1078" y="11393"/>
                    <a:pt x="1020" y="11393"/>
                  </a:cubicBezTo>
                  <a:cubicBezTo>
                    <a:pt x="646" y="11393"/>
                    <a:pt x="452" y="10892"/>
                    <a:pt x="661" y="10552"/>
                  </a:cubicBezTo>
                  <a:cubicBezTo>
                    <a:pt x="902" y="10186"/>
                    <a:pt x="831" y="9812"/>
                    <a:pt x="411" y="9669"/>
                  </a:cubicBezTo>
                  <a:cubicBezTo>
                    <a:pt x="313" y="9642"/>
                    <a:pt x="170" y="9633"/>
                    <a:pt x="46" y="9615"/>
                  </a:cubicBezTo>
                  <a:lnTo>
                    <a:pt x="46" y="9963"/>
                  </a:lnTo>
                  <a:cubicBezTo>
                    <a:pt x="670" y="10043"/>
                    <a:pt x="1" y="10864"/>
                    <a:pt x="179" y="11275"/>
                  </a:cubicBezTo>
                  <a:cubicBezTo>
                    <a:pt x="330" y="11613"/>
                    <a:pt x="569" y="11742"/>
                    <a:pt x="892" y="11742"/>
                  </a:cubicBezTo>
                  <a:cubicBezTo>
                    <a:pt x="952" y="11742"/>
                    <a:pt x="1015" y="11738"/>
                    <a:pt x="1080" y="11730"/>
                  </a:cubicBezTo>
                  <a:cubicBezTo>
                    <a:pt x="2445" y="11560"/>
                    <a:pt x="2365" y="10222"/>
                    <a:pt x="2338" y="9187"/>
                  </a:cubicBezTo>
                  <a:cubicBezTo>
                    <a:pt x="2483" y="9165"/>
                    <a:pt x="2648" y="9133"/>
                    <a:pt x="2778" y="9133"/>
                  </a:cubicBezTo>
                  <a:cubicBezTo>
                    <a:pt x="2967" y="9133"/>
                    <a:pt x="3079" y="9202"/>
                    <a:pt x="2936" y="9473"/>
                  </a:cubicBezTo>
                  <a:cubicBezTo>
                    <a:pt x="2847" y="9651"/>
                    <a:pt x="2740" y="9963"/>
                    <a:pt x="2874" y="10151"/>
                  </a:cubicBezTo>
                  <a:cubicBezTo>
                    <a:pt x="2972" y="10284"/>
                    <a:pt x="3088" y="10374"/>
                    <a:pt x="3213" y="10436"/>
                  </a:cubicBezTo>
                  <a:cubicBezTo>
                    <a:pt x="3213" y="10454"/>
                    <a:pt x="3204" y="10463"/>
                    <a:pt x="3195" y="10472"/>
                  </a:cubicBezTo>
                  <a:cubicBezTo>
                    <a:pt x="2918" y="11382"/>
                    <a:pt x="2410" y="12425"/>
                    <a:pt x="1428" y="12702"/>
                  </a:cubicBezTo>
                  <a:cubicBezTo>
                    <a:pt x="1326" y="12733"/>
                    <a:pt x="1225" y="12747"/>
                    <a:pt x="1127" y="12747"/>
                  </a:cubicBezTo>
                  <a:cubicBezTo>
                    <a:pt x="710" y="12747"/>
                    <a:pt x="334" y="12495"/>
                    <a:pt x="46" y="12185"/>
                  </a:cubicBezTo>
                  <a:lnTo>
                    <a:pt x="46" y="12675"/>
                  </a:lnTo>
                  <a:cubicBezTo>
                    <a:pt x="162" y="12764"/>
                    <a:pt x="286" y="12845"/>
                    <a:pt x="420" y="12898"/>
                  </a:cubicBezTo>
                  <a:cubicBezTo>
                    <a:pt x="679" y="13001"/>
                    <a:pt x="924" y="13048"/>
                    <a:pt x="1154" y="13048"/>
                  </a:cubicBezTo>
                  <a:cubicBezTo>
                    <a:pt x="1384" y="13048"/>
                    <a:pt x="1598" y="13001"/>
                    <a:pt x="1794" y="12916"/>
                  </a:cubicBezTo>
                  <a:cubicBezTo>
                    <a:pt x="1812" y="12996"/>
                    <a:pt x="1830" y="13077"/>
                    <a:pt x="1857" y="13157"/>
                  </a:cubicBezTo>
                  <a:cubicBezTo>
                    <a:pt x="2080" y="13835"/>
                    <a:pt x="2811" y="14361"/>
                    <a:pt x="3427" y="14647"/>
                  </a:cubicBezTo>
                  <a:cubicBezTo>
                    <a:pt x="3727" y="14782"/>
                    <a:pt x="4010" y="14834"/>
                    <a:pt x="4283" y="14834"/>
                  </a:cubicBezTo>
                  <a:cubicBezTo>
                    <a:pt x="5159" y="14834"/>
                    <a:pt x="5931" y="14297"/>
                    <a:pt x="6870" y="14263"/>
                  </a:cubicBezTo>
                  <a:lnTo>
                    <a:pt x="6870" y="14263"/>
                  </a:lnTo>
                  <a:cubicBezTo>
                    <a:pt x="6763" y="14593"/>
                    <a:pt x="6701" y="14923"/>
                    <a:pt x="6870" y="15200"/>
                  </a:cubicBezTo>
                  <a:cubicBezTo>
                    <a:pt x="6906" y="15257"/>
                    <a:pt x="6958" y="15281"/>
                    <a:pt x="7011" y="15281"/>
                  </a:cubicBezTo>
                  <a:cubicBezTo>
                    <a:pt x="7128" y="15281"/>
                    <a:pt x="7245" y="15160"/>
                    <a:pt x="7165" y="15030"/>
                  </a:cubicBezTo>
                  <a:cubicBezTo>
                    <a:pt x="6950" y="14673"/>
                    <a:pt x="7414" y="14013"/>
                    <a:pt x="7459" y="13621"/>
                  </a:cubicBezTo>
                  <a:cubicBezTo>
                    <a:pt x="7530" y="13032"/>
                    <a:pt x="7477" y="12363"/>
                    <a:pt x="8039" y="11988"/>
                  </a:cubicBezTo>
                  <a:cubicBezTo>
                    <a:pt x="8092" y="11953"/>
                    <a:pt x="8119" y="11890"/>
                    <a:pt x="8119" y="11837"/>
                  </a:cubicBezTo>
                  <a:cubicBezTo>
                    <a:pt x="8378" y="11953"/>
                    <a:pt x="8583" y="12176"/>
                    <a:pt x="8868" y="12336"/>
                  </a:cubicBezTo>
                  <a:cubicBezTo>
                    <a:pt x="8744" y="12577"/>
                    <a:pt x="8681" y="12863"/>
                    <a:pt x="8628" y="13139"/>
                  </a:cubicBezTo>
                  <a:cubicBezTo>
                    <a:pt x="8538" y="13612"/>
                    <a:pt x="8494" y="13960"/>
                    <a:pt x="8226" y="14388"/>
                  </a:cubicBezTo>
                  <a:cubicBezTo>
                    <a:pt x="8092" y="14611"/>
                    <a:pt x="7950" y="14879"/>
                    <a:pt x="7789" y="15075"/>
                  </a:cubicBezTo>
                  <a:cubicBezTo>
                    <a:pt x="7718" y="15173"/>
                    <a:pt x="7646" y="15236"/>
                    <a:pt x="7780" y="15244"/>
                  </a:cubicBezTo>
                  <a:cubicBezTo>
                    <a:pt x="7777" y="15244"/>
                    <a:pt x="7775" y="15244"/>
                    <a:pt x="7772" y="15244"/>
                  </a:cubicBezTo>
                  <a:cubicBezTo>
                    <a:pt x="7566" y="15244"/>
                    <a:pt x="7569" y="15575"/>
                    <a:pt x="7780" y="15583"/>
                  </a:cubicBezTo>
                  <a:lnTo>
                    <a:pt x="7825" y="15583"/>
                  </a:lnTo>
                  <a:cubicBezTo>
                    <a:pt x="7905" y="15583"/>
                    <a:pt x="7959" y="15530"/>
                    <a:pt x="7994" y="15459"/>
                  </a:cubicBezTo>
                  <a:cubicBezTo>
                    <a:pt x="8226" y="14888"/>
                    <a:pt x="8735" y="14433"/>
                    <a:pt x="8868" y="13808"/>
                  </a:cubicBezTo>
                  <a:cubicBezTo>
                    <a:pt x="8984" y="13237"/>
                    <a:pt x="8940" y="12381"/>
                    <a:pt x="9573" y="12113"/>
                  </a:cubicBezTo>
                  <a:cubicBezTo>
                    <a:pt x="9600" y="12095"/>
                    <a:pt x="9618" y="12077"/>
                    <a:pt x="9636" y="12060"/>
                  </a:cubicBezTo>
                  <a:cubicBezTo>
                    <a:pt x="9811" y="12160"/>
                    <a:pt x="10010" y="12221"/>
                    <a:pt x="10255" y="12221"/>
                  </a:cubicBezTo>
                  <a:cubicBezTo>
                    <a:pt x="10271" y="12221"/>
                    <a:pt x="10288" y="12221"/>
                    <a:pt x="10305" y="12220"/>
                  </a:cubicBezTo>
                  <a:cubicBezTo>
                    <a:pt x="10653" y="12220"/>
                    <a:pt x="10894" y="12104"/>
                    <a:pt x="11179" y="11908"/>
                  </a:cubicBezTo>
                  <a:cubicBezTo>
                    <a:pt x="11331" y="11810"/>
                    <a:pt x="11759" y="11524"/>
                    <a:pt x="11821" y="11310"/>
                  </a:cubicBezTo>
                  <a:lnTo>
                    <a:pt x="11821" y="11301"/>
                  </a:lnTo>
                  <a:cubicBezTo>
                    <a:pt x="12633" y="10864"/>
                    <a:pt x="13650" y="11203"/>
                    <a:pt x="14435" y="10730"/>
                  </a:cubicBezTo>
                  <a:cubicBezTo>
                    <a:pt x="14542" y="10668"/>
                    <a:pt x="14649" y="10588"/>
                    <a:pt x="14747" y="10481"/>
                  </a:cubicBezTo>
                  <a:cubicBezTo>
                    <a:pt x="14747" y="10481"/>
                    <a:pt x="14756" y="10472"/>
                    <a:pt x="14756" y="10472"/>
                  </a:cubicBezTo>
                  <a:cubicBezTo>
                    <a:pt x="15104" y="10097"/>
                    <a:pt x="15176" y="9490"/>
                    <a:pt x="15738" y="9312"/>
                  </a:cubicBezTo>
                  <a:cubicBezTo>
                    <a:pt x="16282" y="9134"/>
                    <a:pt x="16817" y="9107"/>
                    <a:pt x="17352" y="8884"/>
                  </a:cubicBezTo>
                  <a:cubicBezTo>
                    <a:pt x="18173" y="8554"/>
                    <a:pt x="19404" y="7340"/>
                    <a:pt x="18860" y="6484"/>
                  </a:cubicBezTo>
                  <a:cubicBezTo>
                    <a:pt x="18780" y="6359"/>
                    <a:pt x="18673" y="6243"/>
                    <a:pt x="18521" y="6145"/>
                  </a:cubicBezTo>
                  <a:cubicBezTo>
                    <a:pt x="18744" y="5592"/>
                    <a:pt x="18583" y="4967"/>
                    <a:pt x="17950" y="4504"/>
                  </a:cubicBezTo>
                  <a:cubicBezTo>
                    <a:pt x="17914" y="4477"/>
                    <a:pt x="17888" y="4468"/>
                    <a:pt x="17861" y="4468"/>
                  </a:cubicBezTo>
                  <a:cubicBezTo>
                    <a:pt x="17852" y="4200"/>
                    <a:pt x="17772" y="3906"/>
                    <a:pt x="17674" y="3754"/>
                  </a:cubicBezTo>
                  <a:cubicBezTo>
                    <a:pt x="17397" y="3371"/>
                    <a:pt x="17138" y="3246"/>
                    <a:pt x="16710" y="3210"/>
                  </a:cubicBezTo>
                  <a:cubicBezTo>
                    <a:pt x="16719" y="3165"/>
                    <a:pt x="16719" y="3121"/>
                    <a:pt x="16710" y="3076"/>
                  </a:cubicBezTo>
                  <a:cubicBezTo>
                    <a:pt x="16549" y="2220"/>
                    <a:pt x="15559" y="1890"/>
                    <a:pt x="14801" y="1765"/>
                  </a:cubicBezTo>
                  <a:cubicBezTo>
                    <a:pt x="14061" y="1640"/>
                    <a:pt x="14275" y="1114"/>
                    <a:pt x="13820" y="748"/>
                  </a:cubicBezTo>
                  <a:cubicBezTo>
                    <a:pt x="13445" y="445"/>
                    <a:pt x="13035" y="230"/>
                    <a:pt x="12580" y="88"/>
                  </a:cubicBezTo>
                  <a:cubicBezTo>
                    <a:pt x="12387" y="29"/>
                    <a:pt x="12194" y="1"/>
                    <a:pt x="1200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8"/>
            <p:cNvSpPr/>
            <p:nvPr/>
          </p:nvSpPr>
          <p:spPr>
            <a:xfrm>
              <a:off x="7579650" y="783578"/>
              <a:ext cx="61766" cy="280031"/>
            </a:xfrm>
            <a:custGeom>
              <a:rect b="b" l="l" r="r" t="t"/>
              <a:pathLst>
                <a:path extrusionOk="0" h="6719" w="1482">
                  <a:moveTo>
                    <a:pt x="1161" y="1"/>
                  </a:moveTo>
                  <a:cubicBezTo>
                    <a:pt x="902" y="134"/>
                    <a:pt x="697" y="268"/>
                    <a:pt x="607" y="652"/>
                  </a:cubicBezTo>
                  <a:cubicBezTo>
                    <a:pt x="483" y="1241"/>
                    <a:pt x="1482" y="1508"/>
                    <a:pt x="759" y="2142"/>
                  </a:cubicBezTo>
                  <a:cubicBezTo>
                    <a:pt x="170" y="2659"/>
                    <a:pt x="1" y="3355"/>
                    <a:pt x="447" y="3739"/>
                  </a:cubicBezTo>
                  <a:cubicBezTo>
                    <a:pt x="170" y="4006"/>
                    <a:pt x="81" y="4613"/>
                    <a:pt x="144" y="4952"/>
                  </a:cubicBezTo>
                  <a:cubicBezTo>
                    <a:pt x="260" y="5585"/>
                    <a:pt x="607" y="6317"/>
                    <a:pt x="1161" y="6718"/>
                  </a:cubicBezTo>
                  <a:lnTo>
                    <a:pt x="1161" y="6228"/>
                  </a:lnTo>
                  <a:cubicBezTo>
                    <a:pt x="1000" y="6067"/>
                    <a:pt x="866" y="5880"/>
                    <a:pt x="759" y="5701"/>
                  </a:cubicBezTo>
                  <a:cubicBezTo>
                    <a:pt x="545" y="5362"/>
                    <a:pt x="224" y="4229"/>
                    <a:pt x="732" y="3944"/>
                  </a:cubicBezTo>
                  <a:lnTo>
                    <a:pt x="759" y="3917"/>
                  </a:lnTo>
                  <a:cubicBezTo>
                    <a:pt x="875" y="3962"/>
                    <a:pt x="1009" y="3988"/>
                    <a:pt x="1161" y="4006"/>
                  </a:cubicBezTo>
                  <a:lnTo>
                    <a:pt x="1161" y="3658"/>
                  </a:lnTo>
                  <a:cubicBezTo>
                    <a:pt x="1098" y="3658"/>
                    <a:pt x="1045" y="3649"/>
                    <a:pt x="1009" y="3649"/>
                  </a:cubicBezTo>
                  <a:cubicBezTo>
                    <a:pt x="563" y="3587"/>
                    <a:pt x="197" y="3284"/>
                    <a:pt x="706" y="2641"/>
                  </a:cubicBezTo>
                  <a:cubicBezTo>
                    <a:pt x="795" y="2552"/>
                    <a:pt x="893" y="2463"/>
                    <a:pt x="1000" y="2383"/>
                  </a:cubicBezTo>
                  <a:cubicBezTo>
                    <a:pt x="1053" y="2338"/>
                    <a:pt x="1107" y="2293"/>
                    <a:pt x="1161" y="2240"/>
                  </a:cubicBezTo>
                  <a:lnTo>
                    <a:pt x="1161" y="1098"/>
                  </a:lnTo>
                  <a:cubicBezTo>
                    <a:pt x="982" y="893"/>
                    <a:pt x="804" y="625"/>
                    <a:pt x="1161" y="375"/>
                  </a:cubicBezTo>
                  <a:lnTo>
                    <a:pt x="1161" y="1"/>
                  </a:ln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18"/>
          <p:cNvGrpSpPr/>
          <p:nvPr/>
        </p:nvGrpSpPr>
        <p:grpSpPr>
          <a:xfrm rot="3572096">
            <a:off x="651169" y="1572907"/>
            <a:ext cx="338697" cy="937285"/>
            <a:chOff x="1806525" y="1557050"/>
            <a:chExt cx="276350" cy="764750"/>
          </a:xfrm>
        </p:grpSpPr>
        <p:sp>
          <p:nvSpPr>
            <p:cNvPr id="1570" name="Google Shape;1570;p18"/>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8"/>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8"/>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8"/>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8"/>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8"/>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8"/>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8"/>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8"/>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18"/>
          <p:cNvGrpSpPr/>
          <p:nvPr/>
        </p:nvGrpSpPr>
        <p:grpSpPr>
          <a:xfrm flipH="1" rot="-4443548">
            <a:off x="810800" y="3392065"/>
            <a:ext cx="580813" cy="387955"/>
            <a:chOff x="1617550" y="4443843"/>
            <a:chExt cx="669398" cy="447125"/>
          </a:xfrm>
        </p:grpSpPr>
        <p:sp>
          <p:nvSpPr>
            <p:cNvPr id="1580" name="Google Shape;1580;p18"/>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8"/>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8"/>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8"/>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8"/>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8"/>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8"/>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8"/>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8"/>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8"/>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8"/>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8"/>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18"/>
          <p:cNvSpPr/>
          <p:nvPr/>
        </p:nvSpPr>
        <p:spPr>
          <a:xfrm rot="-809825">
            <a:off x="1002231" y="560102"/>
            <a:ext cx="151061" cy="88021"/>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_1">
    <p:bg>
      <p:bgPr>
        <a:solidFill>
          <a:srgbClr val="E5F3FF"/>
        </a:solidFill>
      </p:bgPr>
    </p:bg>
    <p:spTree>
      <p:nvGrpSpPr>
        <p:cNvPr id="1593" name="Shape 1593"/>
        <p:cNvGrpSpPr/>
        <p:nvPr/>
      </p:nvGrpSpPr>
      <p:grpSpPr>
        <a:xfrm>
          <a:off x="0" y="0"/>
          <a:ext cx="0" cy="0"/>
          <a:chOff x="0" y="0"/>
          <a:chExt cx="0" cy="0"/>
        </a:xfrm>
      </p:grpSpPr>
      <p:grpSp>
        <p:nvGrpSpPr>
          <p:cNvPr id="1594" name="Google Shape;1594;p19"/>
          <p:cNvGrpSpPr/>
          <p:nvPr/>
        </p:nvGrpSpPr>
        <p:grpSpPr>
          <a:xfrm rot="-2700000">
            <a:off x="8056947" y="4164872"/>
            <a:ext cx="1197944" cy="988163"/>
            <a:chOff x="-492950" y="2926025"/>
            <a:chExt cx="1013489" cy="836009"/>
          </a:xfrm>
        </p:grpSpPr>
        <p:sp>
          <p:nvSpPr>
            <p:cNvPr id="1595" name="Google Shape;1595;p19"/>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19"/>
          <p:cNvGrpSpPr/>
          <p:nvPr/>
        </p:nvGrpSpPr>
        <p:grpSpPr>
          <a:xfrm rot="-7199402">
            <a:off x="6883562" y="4233195"/>
            <a:ext cx="470557" cy="1337072"/>
            <a:chOff x="2114525" y="3893292"/>
            <a:chExt cx="382825" cy="1087784"/>
          </a:xfrm>
        </p:grpSpPr>
        <p:sp>
          <p:nvSpPr>
            <p:cNvPr id="1609" name="Google Shape;1609;p19"/>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9"/>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9"/>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19"/>
          <p:cNvGrpSpPr/>
          <p:nvPr/>
        </p:nvGrpSpPr>
        <p:grpSpPr>
          <a:xfrm rot="5400000">
            <a:off x="8358329" y="2766036"/>
            <a:ext cx="723753" cy="483432"/>
            <a:chOff x="1617550" y="4443843"/>
            <a:chExt cx="669398" cy="447125"/>
          </a:xfrm>
        </p:grpSpPr>
        <p:sp>
          <p:nvSpPr>
            <p:cNvPr id="1633" name="Google Shape;1633;p19"/>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19"/>
          <p:cNvGrpSpPr/>
          <p:nvPr/>
        </p:nvGrpSpPr>
        <p:grpSpPr>
          <a:xfrm>
            <a:off x="200509" y="213376"/>
            <a:ext cx="914316" cy="1032239"/>
            <a:chOff x="-397" y="4045825"/>
            <a:chExt cx="669387" cy="755721"/>
          </a:xfrm>
        </p:grpSpPr>
        <p:sp>
          <p:nvSpPr>
            <p:cNvPr id="1646" name="Google Shape;1646;p19"/>
            <p:cNvSpPr/>
            <p:nvPr/>
          </p:nvSpPr>
          <p:spPr>
            <a:xfrm>
              <a:off x="393118" y="4348943"/>
              <a:ext cx="19157" cy="37517"/>
            </a:xfrm>
            <a:custGeom>
              <a:rect b="b" l="l" r="r" t="t"/>
              <a:pathLst>
                <a:path extrusionOk="0" h="893" w="456">
                  <a:moveTo>
                    <a:pt x="116" y="0"/>
                  </a:moveTo>
                  <a:cubicBezTo>
                    <a:pt x="90" y="241"/>
                    <a:pt x="27" y="482"/>
                    <a:pt x="1" y="723"/>
                  </a:cubicBezTo>
                  <a:cubicBezTo>
                    <a:pt x="72" y="758"/>
                    <a:pt x="134" y="785"/>
                    <a:pt x="197" y="821"/>
                  </a:cubicBezTo>
                  <a:cubicBezTo>
                    <a:pt x="232" y="839"/>
                    <a:pt x="268" y="866"/>
                    <a:pt x="304" y="892"/>
                  </a:cubicBezTo>
                  <a:cubicBezTo>
                    <a:pt x="340" y="607"/>
                    <a:pt x="429" y="330"/>
                    <a:pt x="447" y="45"/>
                  </a:cubicBezTo>
                  <a:lnTo>
                    <a:pt x="455" y="27"/>
                  </a:lnTo>
                  <a:lnTo>
                    <a:pt x="348" y="27"/>
                  </a:lnTo>
                  <a:cubicBezTo>
                    <a:pt x="259" y="27"/>
                    <a:pt x="188" y="9"/>
                    <a:pt x="11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418241" y="4347430"/>
              <a:ext cx="40876" cy="49869"/>
            </a:xfrm>
            <a:custGeom>
              <a:rect b="b" l="l" r="r" t="t"/>
              <a:pathLst>
                <a:path extrusionOk="0" h="1187" w="973">
                  <a:moveTo>
                    <a:pt x="179" y="1"/>
                  </a:moveTo>
                  <a:lnTo>
                    <a:pt x="170" y="9"/>
                  </a:lnTo>
                  <a:cubicBezTo>
                    <a:pt x="179" y="27"/>
                    <a:pt x="188" y="63"/>
                    <a:pt x="188" y="90"/>
                  </a:cubicBezTo>
                  <a:cubicBezTo>
                    <a:pt x="170" y="429"/>
                    <a:pt x="45" y="750"/>
                    <a:pt x="36" y="1089"/>
                  </a:cubicBezTo>
                  <a:cubicBezTo>
                    <a:pt x="27" y="1133"/>
                    <a:pt x="18" y="1160"/>
                    <a:pt x="0" y="1187"/>
                  </a:cubicBezTo>
                  <a:cubicBezTo>
                    <a:pt x="304" y="1000"/>
                    <a:pt x="634" y="866"/>
                    <a:pt x="955" y="723"/>
                  </a:cubicBezTo>
                  <a:cubicBezTo>
                    <a:pt x="946" y="643"/>
                    <a:pt x="946" y="571"/>
                    <a:pt x="973" y="500"/>
                  </a:cubicBezTo>
                  <a:cubicBezTo>
                    <a:pt x="946" y="500"/>
                    <a:pt x="928" y="491"/>
                    <a:pt x="910" y="482"/>
                  </a:cubicBezTo>
                  <a:cubicBezTo>
                    <a:pt x="687" y="375"/>
                    <a:pt x="509" y="170"/>
                    <a:pt x="277" y="90"/>
                  </a:cubicBezTo>
                  <a:cubicBezTo>
                    <a:pt x="232" y="72"/>
                    <a:pt x="196" y="36"/>
                    <a:pt x="17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294561" y="4185137"/>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407738" y="4108675"/>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310273" y="4103088"/>
              <a:ext cx="234668" cy="383448"/>
            </a:xfrm>
            <a:custGeom>
              <a:rect b="b" l="l" r="r" t="t"/>
              <a:pathLst>
                <a:path extrusionOk="0" h="9127" w="5586">
                  <a:moveTo>
                    <a:pt x="2506" y="1115"/>
                  </a:moveTo>
                  <a:cubicBezTo>
                    <a:pt x="2547" y="1115"/>
                    <a:pt x="2588" y="1133"/>
                    <a:pt x="2624" y="1178"/>
                  </a:cubicBezTo>
                  <a:cubicBezTo>
                    <a:pt x="2945" y="1588"/>
                    <a:pt x="2891" y="1847"/>
                    <a:pt x="2436" y="2061"/>
                  </a:cubicBezTo>
                  <a:cubicBezTo>
                    <a:pt x="1955" y="2284"/>
                    <a:pt x="2320" y="2614"/>
                    <a:pt x="2481" y="2935"/>
                  </a:cubicBezTo>
                  <a:cubicBezTo>
                    <a:pt x="2490" y="2962"/>
                    <a:pt x="2508" y="2980"/>
                    <a:pt x="2517" y="3006"/>
                  </a:cubicBezTo>
                  <a:cubicBezTo>
                    <a:pt x="2535" y="2989"/>
                    <a:pt x="2552" y="2971"/>
                    <a:pt x="2579" y="2953"/>
                  </a:cubicBezTo>
                  <a:cubicBezTo>
                    <a:pt x="2727" y="2833"/>
                    <a:pt x="2878" y="2768"/>
                    <a:pt x="3027" y="2768"/>
                  </a:cubicBezTo>
                  <a:cubicBezTo>
                    <a:pt x="3165" y="2768"/>
                    <a:pt x="3302" y="2824"/>
                    <a:pt x="3436" y="2944"/>
                  </a:cubicBezTo>
                  <a:cubicBezTo>
                    <a:pt x="3561" y="3062"/>
                    <a:pt x="3442" y="3229"/>
                    <a:pt x="3303" y="3229"/>
                  </a:cubicBezTo>
                  <a:cubicBezTo>
                    <a:pt x="3264" y="3229"/>
                    <a:pt x="3223" y="3216"/>
                    <a:pt x="3186" y="3185"/>
                  </a:cubicBezTo>
                  <a:cubicBezTo>
                    <a:pt x="3124" y="3129"/>
                    <a:pt x="3064" y="3104"/>
                    <a:pt x="3008" y="3104"/>
                  </a:cubicBezTo>
                  <a:cubicBezTo>
                    <a:pt x="2715" y="3104"/>
                    <a:pt x="2498" y="3750"/>
                    <a:pt x="2356" y="3907"/>
                  </a:cubicBezTo>
                  <a:cubicBezTo>
                    <a:pt x="2159" y="4120"/>
                    <a:pt x="1930" y="4190"/>
                    <a:pt x="1663" y="4190"/>
                  </a:cubicBezTo>
                  <a:cubicBezTo>
                    <a:pt x="1616" y="4190"/>
                    <a:pt x="1567" y="4188"/>
                    <a:pt x="1518" y="4184"/>
                  </a:cubicBezTo>
                  <a:cubicBezTo>
                    <a:pt x="1309" y="4167"/>
                    <a:pt x="1312" y="3844"/>
                    <a:pt x="1519" y="3844"/>
                  </a:cubicBezTo>
                  <a:cubicBezTo>
                    <a:pt x="1524" y="3844"/>
                    <a:pt x="1530" y="3845"/>
                    <a:pt x="1535" y="3845"/>
                  </a:cubicBezTo>
                  <a:cubicBezTo>
                    <a:pt x="1572" y="3849"/>
                    <a:pt x="1606" y="3850"/>
                    <a:pt x="1638" y="3850"/>
                  </a:cubicBezTo>
                  <a:cubicBezTo>
                    <a:pt x="1931" y="3850"/>
                    <a:pt x="2064" y="3710"/>
                    <a:pt x="2169" y="3533"/>
                  </a:cubicBezTo>
                  <a:cubicBezTo>
                    <a:pt x="2178" y="3515"/>
                    <a:pt x="2178" y="3488"/>
                    <a:pt x="2196" y="3470"/>
                  </a:cubicBezTo>
                  <a:cubicBezTo>
                    <a:pt x="2329" y="3229"/>
                    <a:pt x="2142" y="2997"/>
                    <a:pt x="1990" y="2757"/>
                  </a:cubicBezTo>
                  <a:cubicBezTo>
                    <a:pt x="1974" y="2765"/>
                    <a:pt x="1955" y="2769"/>
                    <a:pt x="1933" y="2769"/>
                  </a:cubicBezTo>
                  <a:cubicBezTo>
                    <a:pt x="1907" y="2769"/>
                    <a:pt x="1877" y="2762"/>
                    <a:pt x="1848" y="2748"/>
                  </a:cubicBezTo>
                  <a:cubicBezTo>
                    <a:pt x="1419" y="2543"/>
                    <a:pt x="688" y="2052"/>
                    <a:pt x="1071" y="1508"/>
                  </a:cubicBezTo>
                  <a:cubicBezTo>
                    <a:pt x="1108" y="1455"/>
                    <a:pt x="1158" y="1434"/>
                    <a:pt x="1208" y="1434"/>
                  </a:cubicBezTo>
                  <a:cubicBezTo>
                    <a:pt x="1328" y="1434"/>
                    <a:pt x="1445" y="1560"/>
                    <a:pt x="1357" y="1686"/>
                  </a:cubicBezTo>
                  <a:cubicBezTo>
                    <a:pt x="1179" y="1945"/>
                    <a:pt x="1553" y="2204"/>
                    <a:pt x="1830" y="2364"/>
                  </a:cubicBezTo>
                  <a:cubicBezTo>
                    <a:pt x="1821" y="2275"/>
                    <a:pt x="1839" y="2186"/>
                    <a:pt x="1883" y="2096"/>
                  </a:cubicBezTo>
                  <a:cubicBezTo>
                    <a:pt x="1955" y="1954"/>
                    <a:pt x="2071" y="1856"/>
                    <a:pt x="2213" y="1784"/>
                  </a:cubicBezTo>
                  <a:cubicBezTo>
                    <a:pt x="2454" y="1677"/>
                    <a:pt x="2579" y="1677"/>
                    <a:pt x="2374" y="1410"/>
                  </a:cubicBezTo>
                  <a:cubicBezTo>
                    <a:pt x="2273" y="1282"/>
                    <a:pt x="2384" y="1115"/>
                    <a:pt x="2506" y="1115"/>
                  </a:cubicBezTo>
                  <a:close/>
                  <a:moveTo>
                    <a:pt x="4033" y="4445"/>
                  </a:moveTo>
                  <a:cubicBezTo>
                    <a:pt x="4168" y="4445"/>
                    <a:pt x="4299" y="4491"/>
                    <a:pt x="4408" y="4603"/>
                  </a:cubicBezTo>
                  <a:cubicBezTo>
                    <a:pt x="4640" y="4853"/>
                    <a:pt x="4613" y="5326"/>
                    <a:pt x="4435" y="5593"/>
                  </a:cubicBezTo>
                  <a:cubicBezTo>
                    <a:pt x="4283" y="5817"/>
                    <a:pt x="3935" y="6102"/>
                    <a:pt x="3882" y="6370"/>
                  </a:cubicBezTo>
                  <a:cubicBezTo>
                    <a:pt x="3810" y="6726"/>
                    <a:pt x="4167" y="7012"/>
                    <a:pt x="4221" y="7342"/>
                  </a:cubicBezTo>
                  <a:cubicBezTo>
                    <a:pt x="4302" y="7885"/>
                    <a:pt x="3842" y="8275"/>
                    <a:pt x="3384" y="8275"/>
                  </a:cubicBezTo>
                  <a:cubicBezTo>
                    <a:pt x="3142" y="8275"/>
                    <a:pt x="2900" y="8166"/>
                    <a:pt x="2740" y="7913"/>
                  </a:cubicBezTo>
                  <a:cubicBezTo>
                    <a:pt x="2561" y="7627"/>
                    <a:pt x="2419" y="7217"/>
                    <a:pt x="2124" y="7039"/>
                  </a:cubicBezTo>
                  <a:cubicBezTo>
                    <a:pt x="1839" y="6878"/>
                    <a:pt x="1535" y="6780"/>
                    <a:pt x="1250" y="6628"/>
                  </a:cubicBezTo>
                  <a:cubicBezTo>
                    <a:pt x="911" y="6450"/>
                    <a:pt x="1080" y="5843"/>
                    <a:pt x="1161" y="5504"/>
                  </a:cubicBezTo>
                  <a:cubicBezTo>
                    <a:pt x="1072" y="5408"/>
                    <a:pt x="1136" y="5211"/>
                    <a:pt x="1279" y="5211"/>
                  </a:cubicBezTo>
                  <a:cubicBezTo>
                    <a:pt x="1295" y="5211"/>
                    <a:pt x="1312" y="5213"/>
                    <a:pt x="1330" y="5219"/>
                  </a:cubicBezTo>
                  <a:cubicBezTo>
                    <a:pt x="1681" y="5321"/>
                    <a:pt x="1973" y="5550"/>
                    <a:pt x="2332" y="5550"/>
                  </a:cubicBezTo>
                  <a:cubicBezTo>
                    <a:pt x="2411" y="5550"/>
                    <a:pt x="2493" y="5539"/>
                    <a:pt x="2579" y="5513"/>
                  </a:cubicBezTo>
                  <a:cubicBezTo>
                    <a:pt x="3079" y="5362"/>
                    <a:pt x="3141" y="5058"/>
                    <a:pt x="3444" y="4728"/>
                  </a:cubicBezTo>
                  <a:cubicBezTo>
                    <a:pt x="3588" y="4568"/>
                    <a:pt x="3814" y="4445"/>
                    <a:pt x="4033" y="4445"/>
                  </a:cubicBezTo>
                  <a:close/>
                  <a:moveTo>
                    <a:pt x="884" y="0"/>
                  </a:moveTo>
                  <a:cubicBezTo>
                    <a:pt x="634" y="62"/>
                    <a:pt x="411" y="205"/>
                    <a:pt x="242" y="464"/>
                  </a:cubicBezTo>
                  <a:cubicBezTo>
                    <a:pt x="224" y="500"/>
                    <a:pt x="206" y="535"/>
                    <a:pt x="197" y="571"/>
                  </a:cubicBezTo>
                  <a:cubicBezTo>
                    <a:pt x="117" y="678"/>
                    <a:pt x="54" y="794"/>
                    <a:pt x="10" y="910"/>
                  </a:cubicBezTo>
                  <a:cubicBezTo>
                    <a:pt x="1" y="1579"/>
                    <a:pt x="117" y="2400"/>
                    <a:pt x="144" y="2560"/>
                  </a:cubicBezTo>
                  <a:cubicBezTo>
                    <a:pt x="197" y="2953"/>
                    <a:pt x="278" y="3354"/>
                    <a:pt x="322" y="3756"/>
                  </a:cubicBezTo>
                  <a:cubicBezTo>
                    <a:pt x="376" y="4130"/>
                    <a:pt x="349" y="4514"/>
                    <a:pt x="340" y="4898"/>
                  </a:cubicBezTo>
                  <a:cubicBezTo>
                    <a:pt x="509" y="5353"/>
                    <a:pt x="661" y="5808"/>
                    <a:pt x="732" y="6307"/>
                  </a:cubicBezTo>
                  <a:cubicBezTo>
                    <a:pt x="831" y="6949"/>
                    <a:pt x="938" y="7529"/>
                    <a:pt x="1223" y="8118"/>
                  </a:cubicBezTo>
                  <a:cubicBezTo>
                    <a:pt x="1544" y="8787"/>
                    <a:pt x="2097" y="9126"/>
                    <a:pt x="2704" y="9126"/>
                  </a:cubicBezTo>
                  <a:cubicBezTo>
                    <a:pt x="2698" y="9025"/>
                    <a:pt x="2793" y="8944"/>
                    <a:pt x="2885" y="8944"/>
                  </a:cubicBezTo>
                  <a:cubicBezTo>
                    <a:pt x="2939" y="8944"/>
                    <a:pt x="2992" y="8971"/>
                    <a:pt x="3025" y="9037"/>
                  </a:cubicBezTo>
                  <a:cubicBezTo>
                    <a:pt x="3034" y="9055"/>
                    <a:pt x="3043" y="9073"/>
                    <a:pt x="3052" y="9091"/>
                  </a:cubicBezTo>
                  <a:cubicBezTo>
                    <a:pt x="3257" y="9046"/>
                    <a:pt x="3471" y="8966"/>
                    <a:pt x="3676" y="8841"/>
                  </a:cubicBezTo>
                  <a:cubicBezTo>
                    <a:pt x="3917" y="8707"/>
                    <a:pt x="4131" y="8528"/>
                    <a:pt x="4319" y="8323"/>
                  </a:cubicBezTo>
                  <a:cubicBezTo>
                    <a:pt x="4319" y="8243"/>
                    <a:pt x="4363" y="8172"/>
                    <a:pt x="4453" y="8172"/>
                  </a:cubicBezTo>
                  <a:cubicBezTo>
                    <a:pt x="5452" y="6932"/>
                    <a:pt x="5586" y="4853"/>
                    <a:pt x="5255" y="3256"/>
                  </a:cubicBezTo>
                  <a:cubicBezTo>
                    <a:pt x="4899" y="2766"/>
                    <a:pt x="4595" y="2239"/>
                    <a:pt x="4167" y="1820"/>
                  </a:cubicBezTo>
                  <a:cubicBezTo>
                    <a:pt x="3668" y="1320"/>
                    <a:pt x="3052" y="821"/>
                    <a:pt x="2401" y="526"/>
                  </a:cubicBezTo>
                  <a:cubicBezTo>
                    <a:pt x="2294" y="482"/>
                    <a:pt x="1357" y="80"/>
                    <a:pt x="88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366147" y="4339574"/>
              <a:ext cx="18778" cy="34492"/>
            </a:xfrm>
            <a:custGeom>
              <a:rect b="b" l="l" r="r" t="t"/>
              <a:pathLst>
                <a:path extrusionOk="0" h="821" w="447">
                  <a:moveTo>
                    <a:pt x="152" y="0"/>
                  </a:moveTo>
                  <a:lnTo>
                    <a:pt x="152" y="0"/>
                  </a:lnTo>
                  <a:cubicBezTo>
                    <a:pt x="80" y="303"/>
                    <a:pt x="0" y="660"/>
                    <a:pt x="321" y="821"/>
                  </a:cubicBezTo>
                  <a:cubicBezTo>
                    <a:pt x="348" y="616"/>
                    <a:pt x="402" y="419"/>
                    <a:pt x="419" y="205"/>
                  </a:cubicBezTo>
                  <a:cubicBezTo>
                    <a:pt x="419" y="179"/>
                    <a:pt x="437" y="152"/>
                    <a:pt x="446" y="125"/>
                  </a:cubicBezTo>
                  <a:cubicBezTo>
                    <a:pt x="348" y="89"/>
                    <a:pt x="250" y="45"/>
                    <a:pt x="152"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441095" y="4325332"/>
              <a:ext cx="35624" cy="31509"/>
            </a:xfrm>
            <a:custGeom>
              <a:rect b="b" l="l" r="r" t="t"/>
              <a:pathLst>
                <a:path extrusionOk="0" h="750" w="848">
                  <a:moveTo>
                    <a:pt x="375" y="0"/>
                  </a:moveTo>
                  <a:cubicBezTo>
                    <a:pt x="286" y="107"/>
                    <a:pt x="206" y="214"/>
                    <a:pt x="90" y="303"/>
                  </a:cubicBezTo>
                  <a:cubicBezTo>
                    <a:pt x="63" y="330"/>
                    <a:pt x="27" y="348"/>
                    <a:pt x="0" y="366"/>
                  </a:cubicBezTo>
                  <a:cubicBezTo>
                    <a:pt x="188" y="473"/>
                    <a:pt x="348" y="625"/>
                    <a:pt x="545" y="714"/>
                  </a:cubicBezTo>
                  <a:cubicBezTo>
                    <a:pt x="554" y="723"/>
                    <a:pt x="562" y="732"/>
                    <a:pt x="580" y="750"/>
                  </a:cubicBezTo>
                  <a:cubicBezTo>
                    <a:pt x="661" y="634"/>
                    <a:pt x="759" y="527"/>
                    <a:pt x="848" y="411"/>
                  </a:cubicBezTo>
                  <a:cubicBezTo>
                    <a:pt x="661" y="321"/>
                    <a:pt x="545" y="125"/>
                    <a:pt x="37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438448" y="4415658"/>
              <a:ext cx="34154" cy="22015"/>
            </a:xfrm>
            <a:custGeom>
              <a:rect b="b" l="l" r="r" t="t"/>
              <a:pathLst>
                <a:path extrusionOk="0" h="524" w="813">
                  <a:moveTo>
                    <a:pt x="804" y="0"/>
                  </a:moveTo>
                  <a:lnTo>
                    <a:pt x="804" y="0"/>
                  </a:lnTo>
                  <a:cubicBezTo>
                    <a:pt x="536" y="107"/>
                    <a:pt x="286" y="277"/>
                    <a:pt x="1" y="339"/>
                  </a:cubicBezTo>
                  <a:cubicBezTo>
                    <a:pt x="80" y="440"/>
                    <a:pt x="177" y="524"/>
                    <a:pt x="296" y="524"/>
                  </a:cubicBezTo>
                  <a:cubicBezTo>
                    <a:pt x="324" y="524"/>
                    <a:pt x="354" y="519"/>
                    <a:pt x="385" y="509"/>
                  </a:cubicBezTo>
                  <a:cubicBezTo>
                    <a:pt x="679" y="411"/>
                    <a:pt x="813" y="223"/>
                    <a:pt x="80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466595" y="4309913"/>
              <a:ext cx="24240" cy="20334"/>
            </a:xfrm>
            <a:custGeom>
              <a:rect b="b" l="l" r="r" t="t"/>
              <a:pathLst>
                <a:path extrusionOk="0" h="484" w="577">
                  <a:moveTo>
                    <a:pt x="297" y="0"/>
                  </a:moveTo>
                  <a:cubicBezTo>
                    <a:pt x="208" y="0"/>
                    <a:pt x="102" y="40"/>
                    <a:pt x="0" y="117"/>
                  </a:cubicBezTo>
                  <a:cubicBezTo>
                    <a:pt x="71" y="180"/>
                    <a:pt x="134" y="251"/>
                    <a:pt x="205" y="314"/>
                  </a:cubicBezTo>
                  <a:cubicBezTo>
                    <a:pt x="268" y="385"/>
                    <a:pt x="339" y="456"/>
                    <a:pt x="428" y="483"/>
                  </a:cubicBezTo>
                  <a:cubicBezTo>
                    <a:pt x="577" y="157"/>
                    <a:pt x="472" y="0"/>
                    <a:pt x="29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426475" y="4391291"/>
              <a:ext cx="42010" cy="25123"/>
            </a:xfrm>
            <a:custGeom>
              <a:rect b="b" l="l" r="r" t="t"/>
              <a:pathLst>
                <a:path extrusionOk="0" h="598" w="1000">
                  <a:moveTo>
                    <a:pt x="866" y="0"/>
                  </a:moveTo>
                  <a:cubicBezTo>
                    <a:pt x="571" y="134"/>
                    <a:pt x="277" y="259"/>
                    <a:pt x="0" y="420"/>
                  </a:cubicBezTo>
                  <a:cubicBezTo>
                    <a:pt x="27" y="464"/>
                    <a:pt x="54" y="500"/>
                    <a:pt x="72" y="544"/>
                  </a:cubicBezTo>
                  <a:cubicBezTo>
                    <a:pt x="81" y="562"/>
                    <a:pt x="90" y="580"/>
                    <a:pt x="108" y="598"/>
                  </a:cubicBezTo>
                  <a:cubicBezTo>
                    <a:pt x="411" y="598"/>
                    <a:pt x="670" y="384"/>
                    <a:pt x="946" y="268"/>
                  </a:cubicBezTo>
                  <a:cubicBezTo>
                    <a:pt x="964" y="259"/>
                    <a:pt x="982" y="259"/>
                    <a:pt x="1000" y="259"/>
                  </a:cubicBezTo>
                  <a:lnTo>
                    <a:pt x="982" y="232"/>
                  </a:lnTo>
                  <a:cubicBezTo>
                    <a:pt x="946" y="161"/>
                    <a:pt x="902" y="81"/>
                    <a:pt x="86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238350" y="4441118"/>
              <a:ext cx="22517" cy="19914"/>
            </a:xfrm>
            <a:custGeom>
              <a:rect b="b" l="l" r="r" t="t"/>
              <a:pathLst>
                <a:path extrusionOk="0" h="474" w="536">
                  <a:moveTo>
                    <a:pt x="27" y="1"/>
                  </a:moveTo>
                  <a:cubicBezTo>
                    <a:pt x="27" y="72"/>
                    <a:pt x="18" y="135"/>
                    <a:pt x="0" y="197"/>
                  </a:cubicBezTo>
                  <a:cubicBezTo>
                    <a:pt x="170" y="304"/>
                    <a:pt x="366" y="367"/>
                    <a:pt x="535" y="474"/>
                  </a:cubicBezTo>
                  <a:cubicBezTo>
                    <a:pt x="509" y="331"/>
                    <a:pt x="491" y="179"/>
                    <a:pt x="482" y="28"/>
                  </a:cubicBezTo>
                  <a:cubicBezTo>
                    <a:pt x="461" y="38"/>
                    <a:pt x="437" y="42"/>
                    <a:pt x="412" y="42"/>
                  </a:cubicBezTo>
                  <a:cubicBezTo>
                    <a:pt x="394" y="42"/>
                    <a:pt x="375" y="40"/>
                    <a:pt x="357" y="36"/>
                  </a:cubicBezTo>
                  <a:cubicBezTo>
                    <a:pt x="259" y="19"/>
                    <a:pt x="152" y="10"/>
                    <a:pt x="4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92909" y="4393140"/>
              <a:ext cx="219292" cy="377986"/>
            </a:xfrm>
            <a:custGeom>
              <a:rect b="b" l="l" r="r" t="t"/>
              <a:pathLst>
                <a:path extrusionOk="0" h="8997" w="5220">
                  <a:moveTo>
                    <a:pt x="4301" y="1"/>
                  </a:moveTo>
                  <a:cubicBezTo>
                    <a:pt x="4301" y="72"/>
                    <a:pt x="4292" y="153"/>
                    <a:pt x="4292" y="251"/>
                  </a:cubicBezTo>
                  <a:cubicBezTo>
                    <a:pt x="4220" y="1170"/>
                    <a:pt x="4524" y="1972"/>
                    <a:pt x="4577" y="2873"/>
                  </a:cubicBezTo>
                  <a:cubicBezTo>
                    <a:pt x="4586" y="2980"/>
                    <a:pt x="4586" y="3096"/>
                    <a:pt x="4586" y="3204"/>
                  </a:cubicBezTo>
                  <a:lnTo>
                    <a:pt x="4586" y="3212"/>
                  </a:lnTo>
                  <a:cubicBezTo>
                    <a:pt x="4675" y="3284"/>
                    <a:pt x="4649" y="3382"/>
                    <a:pt x="4577" y="3444"/>
                  </a:cubicBezTo>
                  <a:cubicBezTo>
                    <a:pt x="4542" y="4024"/>
                    <a:pt x="4408" y="4649"/>
                    <a:pt x="4131" y="5104"/>
                  </a:cubicBezTo>
                  <a:cubicBezTo>
                    <a:pt x="4046" y="5245"/>
                    <a:pt x="3937" y="5303"/>
                    <a:pt x="3828" y="5303"/>
                  </a:cubicBezTo>
                  <a:cubicBezTo>
                    <a:pt x="3608" y="5303"/>
                    <a:pt x="3388" y="5066"/>
                    <a:pt x="3364" y="4809"/>
                  </a:cubicBezTo>
                  <a:cubicBezTo>
                    <a:pt x="3319" y="4354"/>
                    <a:pt x="3426" y="3899"/>
                    <a:pt x="3391" y="3444"/>
                  </a:cubicBezTo>
                  <a:cubicBezTo>
                    <a:pt x="3375" y="3251"/>
                    <a:pt x="3322" y="3178"/>
                    <a:pt x="3249" y="3178"/>
                  </a:cubicBezTo>
                  <a:cubicBezTo>
                    <a:pt x="3034" y="3178"/>
                    <a:pt x="2645" y="3813"/>
                    <a:pt x="2499" y="3953"/>
                  </a:cubicBezTo>
                  <a:cubicBezTo>
                    <a:pt x="2324" y="4118"/>
                    <a:pt x="2132" y="4197"/>
                    <a:pt x="1964" y="4197"/>
                  </a:cubicBezTo>
                  <a:cubicBezTo>
                    <a:pt x="1660" y="4197"/>
                    <a:pt x="1434" y="3939"/>
                    <a:pt x="1526" y="3462"/>
                  </a:cubicBezTo>
                  <a:cubicBezTo>
                    <a:pt x="1598" y="3061"/>
                    <a:pt x="1776" y="2722"/>
                    <a:pt x="2035" y="2427"/>
                  </a:cubicBezTo>
                  <a:cubicBezTo>
                    <a:pt x="2053" y="2383"/>
                    <a:pt x="2079" y="2347"/>
                    <a:pt x="2124" y="2329"/>
                  </a:cubicBezTo>
                  <a:cubicBezTo>
                    <a:pt x="2186" y="2267"/>
                    <a:pt x="2240" y="2213"/>
                    <a:pt x="2302" y="2160"/>
                  </a:cubicBezTo>
                  <a:cubicBezTo>
                    <a:pt x="2499" y="1990"/>
                    <a:pt x="2740" y="1839"/>
                    <a:pt x="2900" y="1642"/>
                  </a:cubicBezTo>
                  <a:cubicBezTo>
                    <a:pt x="3322" y="1080"/>
                    <a:pt x="3253" y="371"/>
                    <a:pt x="2564" y="371"/>
                  </a:cubicBezTo>
                  <a:cubicBezTo>
                    <a:pt x="2511" y="371"/>
                    <a:pt x="2453" y="375"/>
                    <a:pt x="2392" y="384"/>
                  </a:cubicBezTo>
                  <a:cubicBezTo>
                    <a:pt x="2338" y="456"/>
                    <a:pt x="2293" y="527"/>
                    <a:pt x="2249" y="608"/>
                  </a:cubicBezTo>
                  <a:cubicBezTo>
                    <a:pt x="2240" y="625"/>
                    <a:pt x="2231" y="652"/>
                    <a:pt x="2213" y="670"/>
                  </a:cubicBezTo>
                  <a:cubicBezTo>
                    <a:pt x="1865" y="1018"/>
                    <a:pt x="1598" y="1455"/>
                    <a:pt x="1366" y="1928"/>
                  </a:cubicBezTo>
                  <a:cubicBezTo>
                    <a:pt x="1455" y="1990"/>
                    <a:pt x="1491" y="2151"/>
                    <a:pt x="1366" y="2222"/>
                  </a:cubicBezTo>
                  <a:cubicBezTo>
                    <a:pt x="1285" y="2267"/>
                    <a:pt x="1223" y="2302"/>
                    <a:pt x="1160" y="2347"/>
                  </a:cubicBezTo>
                  <a:cubicBezTo>
                    <a:pt x="759" y="3230"/>
                    <a:pt x="456" y="4176"/>
                    <a:pt x="268" y="5130"/>
                  </a:cubicBezTo>
                  <a:cubicBezTo>
                    <a:pt x="643" y="5585"/>
                    <a:pt x="500" y="6272"/>
                    <a:pt x="813" y="6763"/>
                  </a:cubicBezTo>
                  <a:cubicBezTo>
                    <a:pt x="1046" y="7124"/>
                    <a:pt x="1228" y="7225"/>
                    <a:pt x="1406" y="7225"/>
                  </a:cubicBezTo>
                  <a:cubicBezTo>
                    <a:pt x="1629" y="7225"/>
                    <a:pt x="1844" y="7066"/>
                    <a:pt x="2142" y="7066"/>
                  </a:cubicBezTo>
                  <a:cubicBezTo>
                    <a:pt x="2151" y="7066"/>
                    <a:pt x="2160" y="7066"/>
                    <a:pt x="2169" y="7066"/>
                  </a:cubicBezTo>
                  <a:cubicBezTo>
                    <a:pt x="2374" y="7076"/>
                    <a:pt x="2444" y="7179"/>
                    <a:pt x="2552" y="7179"/>
                  </a:cubicBezTo>
                  <a:cubicBezTo>
                    <a:pt x="2636" y="7179"/>
                    <a:pt x="2742" y="7116"/>
                    <a:pt x="2954" y="6897"/>
                  </a:cubicBezTo>
                  <a:cubicBezTo>
                    <a:pt x="2987" y="6863"/>
                    <a:pt x="3025" y="6849"/>
                    <a:pt x="3062" y="6849"/>
                  </a:cubicBezTo>
                  <a:cubicBezTo>
                    <a:pt x="3190" y="6849"/>
                    <a:pt x="3303" y="7022"/>
                    <a:pt x="3186" y="7147"/>
                  </a:cubicBezTo>
                  <a:cubicBezTo>
                    <a:pt x="3043" y="7298"/>
                    <a:pt x="2802" y="7530"/>
                    <a:pt x="2561" y="7539"/>
                  </a:cubicBezTo>
                  <a:cubicBezTo>
                    <a:pt x="2481" y="7780"/>
                    <a:pt x="2338" y="8003"/>
                    <a:pt x="2293" y="8262"/>
                  </a:cubicBezTo>
                  <a:cubicBezTo>
                    <a:pt x="2276" y="8345"/>
                    <a:pt x="2216" y="8381"/>
                    <a:pt x="2152" y="8381"/>
                  </a:cubicBezTo>
                  <a:cubicBezTo>
                    <a:pt x="2052" y="8381"/>
                    <a:pt x="1942" y="8294"/>
                    <a:pt x="1963" y="8164"/>
                  </a:cubicBezTo>
                  <a:cubicBezTo>
                    <a:pt x="2017" y="7905"/>
                    <a:pt x="2151" y="7691"/>
                    <a:pt x="2231" y="7450"/>
                  </a:cubicBezTo>
                  <a:cubicBezTo>
                    <a:pt x="2188" y="7441"/>
                    <a:pt x="2144" y="7438"/>
                    <a:pt x="2101" y="7438"/>
                  </a:cubicBezTo>
                  <a:cubicBezTo>
                    <a:pt x="1856" y="7438"/>
                    <a:pt x="1610" y="7556"/>
                    <a:pt x="1367" y="7556"/>
                  </a:cubicBezTo>
                  <a:cubicBezTo>
                    <a:pt x="1256" y="7556"/>
                    <a:pt x="1146" y="7531"/>
                    <a:pt x="1036" y="7459"/>
                  </a:cubicBezTo>
                  <a:cubicBezTo>
                    <a:pt x="438" y="7057"/>
                    <a:pt x="367" y="6406"/>
                    <a:pt x="152" y="5808"/>
                  </a:cubicBezTo>
                  <a:cubicBezTo>
                    <a:pt x="152" y="5871"/>
                    <a:pt x="135" y="5924"/>
                    <a:pt x="135" y="5978"/>
                  </a:cubicBezTo>
                  <a:cubicBezTo>
                    <a:pt x="1" y="7031"/>
                    <a:pt x="259" y="7914"/>
                    <a:pt x="1107" y="8565"/>
                  </a:cubicBezTo>
                  <a:cubicBezTo>
                    <a:pt x="1500" y="8863"/>
                    <a:pt x="1986" y="8997"/>
                    <a:pt x="2478" y="8997"/>
                  </a:cubicBezTo>
                  <a:cubicBezTo>
                    <a:pt x="2634" y="8997"/>
                    <a:pt x="2790" y="8983"/>
                    <a:pt x="2945" y="8958"/>
                  </a:cubicBezTo>
                  <a:cubicBezTo>
                    <a:pt x="3596" y="8645"/>
                    <a:pt x="4176" y="8181"/>
                    <a:pt x="4542" y="7744"/>
                  </a:cubicBezTo>
                  <a:cubicBezTo>
                    <a:pt x="4872" y="7352"/>
                    <a:pt x="5220" y="6959"/>
                    <a:pt x="5202" y="6415"/>
                  </a:cubicBezTo>
                  <a:cubicBezTo>
                    <a:pt x="5184" y="5942"/>
                    <a:pt x="5077" y="5461"/>
                    <a:pt x="5014" y="4988"/>
                  </a:cubicBezTo>
                  <a:cubicBezTo>
                    <a:pt x="4907" y="4265"/>
                    <a:pt x="4800" y="3543"/>
                    <a:pt x="4747" y="2811"/>
                  </a:cubicBezTo>
                  <a:cubicBezTo>
                    <a:pt x="4702" y="2195"/>
                    <a:pt x="4684" y="1589"/>
                    <a:pt x="4595" y="982"/>
                  </a:cubicBezTo>
                  <a:cubicBezTo>
                    <a:pt x="4559" y="715"/>
                    <a:pt x="4479" y="429"/>
                    <a:pt x="4479" y="153"/>
                  </a:cubicBezTo>
                  <a:cubicBezTo>
                    <a:pt x="4426" y="99"/>
                    <a:pt x="4363" y="45"/>
                    <a:pt x="4301"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206464" y="4388266"/>
              <a:ext cx="10545" cy="9033"/>
            </a:xfrm>
            <a:custGeom>
              <a:rect b="b" l="l" r="r" t="t"/>
              <a:pathLst>
                <a:path extrusionOk="0" h="215" w="251">
                  <a:moveTo>
                    <a:pt x="233" y="1"/>
                  </a:moveTo>
                  <a:cubicBezTo>
                    <a:pt x="152" y="46"/>
                    <a:pt x="72" y="99"/>
                    <a:pt x="1" y="161"/>
                  </a:cubicBezTo>
                  <a:cubicBezTo>
                    <a:pt x="54" y="170"/>
                    <a:pt x="117" y="179"/>
                    <a:pt x="179" y="197"/>
                  </a:cubicBezTo>
                  <a:cubicBezTo>
                    <a:pt x="197" y="197"/>
                    <a:pt x="224" y="206"/>
                    <a:pt x="242" y="215"/>
                  </a:cubicBezTo>
                  <a:cubicBezTo>
                    <a:pt x="242" y="197"/>
                    <a:pt x="242" y="179"/>
                    <a:pt x="242" y="161"/>
                  </a:cubicBezTo>
                  <a:cubicBezTo>
                    <a:pt x="224" y="108"/>
                    <a:pt x="215" y="54"/>
                    <a:pt x="251"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228226" y="4462502"/>
              <a:ext cx="42388" cy="53986"/>
            </a:xfrm>
            <a:custGeom>
              <a:rect b="b" l="l" r="r" t="t"/>
              <a:pathLst>
                <a:path extrusionOk="0" h="1285" w="1009">
                  <a:moveTo>
                    <a:pt x="98" y="0"/>
                  </a:moveTo>
                  <a:cubicBezTo>
                    <a:pt x="63" y="45"/>
                    <a:pt x="27" y="89"/>
                    <a:pt x="0" y="125"/>
                  </a:cubicBezTo>
                  <a:lnTo>
                    <a:pt x="0" y="134"/>
                  </a:lnTo>
                  <a:cubicBezTo>
                    <a:pt x="143" y="616"/>
                    <a:pt x="598" y="964"/>
                    <a:pt x="1008" y="1285"/>
                  </a:cubicBezTo>
                  <a:cubicBezTo>
                    <a:pt x="973" y="973"/>
                    <a:pt x="910" y="669"/>
                    <a:pt x="848" y="366"/>
                  </a:cubicBezTo>
                  <a:cubicBezTo>
                    <a:pt x="832" y="371"/>
                    <a:pt x="815" y="374"/>
                    <a:pt x="797" y="374"/>
                  </a:cubicBezTo>
                  <a:cubicBezTo>
                    <a:pt x="757" y="374"/>
                    <a:pt x="716" y="359"/>
                    <a:pt x="678" y="321"/>
                  </a:cubicBezTo>
                  <a:cubicBezTo>
                    <a:pt x="518" y="170"/>
                    <a:pt x="286" y="107"/>
                    <a:pt x="9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227469" y="4381460"/>
              <a:ext cx="33020" cy="48104"/>
            </a:xfrm>
            <a:custGeom>
              <a:rect b="b" l="l" r="r" t="t"/>
              <a:pathLst>
                <a:path extrusionOk="0" h="1145" w="786">
                  <a:moveTo>
                    <a:pt x="335" y="1"/>
                  </a:moveTo>
                  <a:cubicBezTo>
                    <a:pt x="287" y="1"/>
                    <a:pt x="238" y="4"/>
                    <a:pt x="188" y="11"/>
                  </a:cubicBezTo>
                  <a:cubicBezTo>
                    <a:pt x="125" y="56"/>
                    <a:pt x="63" y="83"/>
                    <a:pt x="0" y="109"/>
                  </a:cubicBezTo>
                  <a:lnTo>
                    <a:pt x="27" y="136"/>
                  </a:lnTo>
                  <a:cubicBezTo>
                    <a:pt x="72" y="181"/>
                    <a:pt x="81" y="252"/>
                    <a:pt x="81" y="323"/>
                  </a:cubicBezTo>
                  <a:cubicBezTo>
                    <a:pt x="90" y="422"/>
                    <a:pt x="81" y="529"/>
                    <a:pt x="63" y="627"/>
                  </a:cubicBezTo>
                  <a:cubicBezTo>
                    <a:pt x="161" y="761"/>
                    <a:pt x="223" y="921"/>
                    <a:pt x="259" y="1091"/>
                  </a:cubicBezTo>
                  <a:cubicBezTo>
                    <a:pt x="277" y="1082"/>
                    <a:pt x="295" y="1082"/>
                    <a:pt x="313" y="1082"/>
                  </a:cubicBezTo>
                  <a:cubicBezTo>
                    <a:pt x="446" y="1091"/>
                    <a:pt x="580" y="1109"/>
                    <a:pt x="714" y="1135"/>
                  </a:cubicBezTo>
                  <a:lnTo>
                    <a:pt x="732" y="1144"/>
                  </a:lnTo>
                  <a:cubicBezTo>
                    <a:pt x="732" y="770"/>
                    <a:pt x="785" y="404"/>
                    <a:pt x="705" y="65"/>
                  </a:cubicBezTo>
                  <a:cubicBezTo>
                    <a:pt x="588" y="26"/>
                    <a:pt x="465" y="1"/>
                    <a:pt x="33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169789" y="4507455"/>
              <a:ext cx="33356" cy="47390"/>
            </a:xfrm>
            <a:custGeom>
              <a:rect b="b" l="l" r="r" t="t"/>
              <a:pathLst>
                <a:path extrusionOk="0" h="1128" w="794">
                  <a:moveTo>
                    <a:pt x="392" y="1"/>
                  </a:moveTo>
                  <a:cubicBezTo>
                    <a:pt x="240" y="188"/>
                    <a:pt x="107" y="393"/>
                    <a:pt x="62" y="634"/>
                  </a:cubicBezTo>
                  <a:cubicBezTo>
                    <a:pt x="1" y="998"/>
                    <a:pt x="80" y="1128"/>
                    <a:pt x="199" y="1128"/>
                  </a:cubicBezTo>
                  <a:cubicBezTo>
                    <a:pt x="340" y="1128"/>
                    <a:pt x="537" y="947"/>
                    <a:pt x="624" y="759"/>
                  </a:cubicBezTo>
                  <a:cubicBezTo>
                    <a:pt x="651" y="706"/>
                    <a:pt x="686" y="661"/>
                    <a:pt x="722" y="616"/>
                  </a:cubicBezTo>
                  <a:cubicBezTo>
                    <a:pt x="749" y="581"/>
                    <a:pt x="776" y="545"/>
                    <a:pt x="794" y="509"/>
                  </a:cubicBezTo>
                  <a:cubicBezTo>
                    <a:pt x="660" y="349"/>
                    <a:pt x="544" y="161"/>
                    <a:pt x="392"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247719" y="4562953"/>
              <a:ext cx="17266" cy="32350"/>
            </a:xfrm>
            <a:custGeom>
              <a:rect b="b" l="l" r="r" t="t"/>
              <a:pathLst>
                <a:path extrusionOk="0" h="770" w="411">
                  <a:moveTo>
                    <a:pt x="45" y="0"/>
                  </a:moveTo>
                  <a:cubicBezTo>
                    <a:pt x="27" y="205"/>
                    <a:pt x="0" y="402"/>
                    <a:pt x="0" y="526"/>
                  </a:cubicBezTo>
                  <a:cubicBezTo>
                    <a:pt x="4" y="701"/>
                    <a:pt x="48" y="769"/>
                    <a:pt x="104" y="769"/>
                  </a:cubicBezTo>
                  <a:cubicBezTo>
                    <a:pt x="185" y="769"/>
                    <a:pt x="292" y="627"/>
                    <a:pt x="339" y="464"/>
                  </a:cubicBezTo>
                  <a:cubicBezTo>
                    <a:pt x="366" y="366"/>
                    <a:pt x="384" y="259"/>
                    <a:pt x="411" y="161"/>
                  </a:cubicBezTo>
                  <a:cubicBezTo>
                    <a:pt x="286" y="107"/>
                    <a:pt x="170" y="45"/>
                    <a:pt x="4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196339" y="4478970"/>
              <a:ext cx="75030" cy="76505"/>
            </a:xfrm>
            <a:custGeom>
              <a:rect b="b" l="l" r="r" t="t"/>
              <a:pathLst>
                <a:path extrusionOk="0" h="1821" w="1786">
                  <a:moveTo>
                    <a:pt x="492" y="1"/>
                  </a:moveTo>
                  <a:cubicBezTo>
                    <a:pt x="358" y="117"/>
                    <a:pt x="215" y="233"/>
                    <a:pt x="81" y="358"/>
                  </a:cubicBezTo>
                  <a:cubicBezTo>
                    <a:pt x="54" y="384"/>
                    <a:pt x="28" y="411"/>
                    <a:pt x="1" y="438"/>
                  </a:cubicBezTo>
                  <a:cubicBezTo>
                    <a:pt x="144" y="590"/>
                    <a:pt x="260" y="768"/>
                    <a:pt x="393" y="929"/>
                  </a:cubicBezTo>
                  <a:cubicBezTo>
                    <a:pt x="514" y="808"/>
                    <a:pt x="652" y="714"/>
                    <a:pt x="805" y="714"/>
                  </a:cubicBezTo>
                  <a:cubicBezTo>
                    <a:pt x="900" y="714"/>
                    <a:pt x="1001" y="750"/>
                    <a:pt x="1107" y="839"/>
                  </a:cubicBezTo>
                  <a:cubicBezTo>
                    <a:pt x="1295" y="1000"/>
                    <a:pt x="1321" y="1321"/>
                    <a:pt x="1303" y="1651"/>
                  </a:cubicBezTo>
                  <a:cubicBezTo>
                    <a:pt x="1446" y="1687"/>
                    <a:pt x="1571" y="1767"/>
                    <a:pt x="1705" y="1821"/>
                  </a:cubicBezTo>
                  <a:cubicBezTo>
                    <a:pt x="1741" y="1660"/>
                    <a:pt x="1776" y="1491"/>
                    <a:pt x="1785" y="1330"/>
                  </a:cubicBezTo>
                  <a:cubicBezTo>
                    <a:pt x="1312" y="946"/>
                    <a:pt x="741" y="563"/>
                    <a:pt x="492"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298300" y="4421624"/>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58712" y="4210891"/>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48713" y="4473047"/>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423618" y="4478844"/>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491676" y="4446369"/>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339134" y="4149889"/>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397" y="4045825"/>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89632" y="4350413"/>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348503" y="4289832"/>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19"/>
          <p:cNvGrpSpPr/>
          <p:nvPr/>
        </p:nvGrpSpPr>
        <p:grpSpPr>
          <a:xfrm rot="-1225221">
            <a:off x="1918278" y="280322"/>
            <a:ext cx="958693" cy="518788"/>
            <a:chOff x="4936850" y="4568865"/>
            <a:chExt cx="902327" cy="488286"/>
          </a:xfrm>
        </p:grpSpPr>
        <p:sp>
          <p:nvSpPr>
            <p:cNvPr id="1674" name="Google Shape;1674;p19"/>
            <p:cNvSpPr/>
            <p:nvPr/>
          </p:nvSpPr>
          <p:spPr>
            <a:xfrm>
              <a:off x="4974926" y="4959493"/>
              <a:ext cx="44127" cy="42943"/>
            </a:xfrm>
            <a:custGeom>
              <a:rect b="b" l="l" r="r" t="t"/>
              <a:pathLst>
                <a:path extrusionOk="0" h="653" w="671">
                  <a:moveTo>
                    <a:pt x="1" y="1"/>
                  </a:moveTo>
                  <a:cubicBezTo>
                    <a:pt x="99" y="295"/>
                    <a:pt x="358" y="509"/>
                    <a:pt x="670" y="652"/>
                  </a:cubicBezTo>
                  <a:cubicBezTo>
                    <a:pt x="429" y="465"/>
                    <a:pt x="197" y="242"/>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9"/>
            <p:cNvSpPr/>
            <p:nvPr/>
          </p:nvSpPr>
          <p:spPr>
            <a:xfrm>
              <a:off x="4938560" y="4568865"/>
              <a:ext cx="772118" cy="279819"/>
            </a:xfrm>
            <a:custGeom>
              <a:rect b="b" l="l" r="r" t="t"/>
              <a:pathLst>
                <a:path extrusionOk="0" h="4255" w="11741">
                  <a:moveTo>
                    <a:pt x="8871" y="0"/>
                  </a:moveTo>
                  <a:cubicBezTo>
                    <a:pt x="8173" y="0"/>
                    <a:pt x="7474" y="84"/>
                    <a:pt x="6834" y="178"/>
                  </a:cubicBezTo>
                  <a:cubicBezTo>
                    <a:pt x="4854" y="472"/>
                    <a:pt x="2936" y="1097"/>
                    <a:pt x="1223" y="2140"/>
                  </a:cubicBezTo>
                  <a:cubicBezTo>
                    <a:pt x="563" y="2533"/>
                    <a:pt x="108" y="3104"/>
                    <a:pt x="10" y="3871"/>
                  </a:cubicBezTo>
                  <a:cubicBezTo>
                    <a:pt x="1" y="4005"/>
                    <a:pt x="1" y="4130"/>
                    <a:pt x="28" y="4255"/>
                  </a:cubicBezTo>
                  <a:cubicBezTo>
                    <a:pt x="153" y="3702"/>
                    <a:pt x="590" y="3256"/>
                    <a:pt x="1125" y="2952"/>
                  </a:cubicBezTo>
                  <a:cubicBezTo>
                    <a:pt x="2142" y="2372"/>
                    <a:pt x="3293" y="2087"/>
                    <a:pt x="4417" y="1819"/>
                  </a:cubicBezTo>
                  <a:cubicBezTo>
                    <a:pt x="5407" y="1570"/>
                    <a:pt x="6433" y="1418"/>
                    <a:pt x="7441" y="1293"/>
                  </a:cubicBezTo>
                  <a:cubicBezTo>
                    <a:pt x="8360" y="1168"/>
                    <a:pt x="9243" y="963"/>
                    <a:pt x="10153" y="820"/>
                  </a:cubicBezTo>
                  <a:cubicBezTo>
                    <a:pt x="10492" y="765"/>
                    <a:pt x="10828" y="731"/>
                    <a:pt x="11151" y="731"/>
                  </a:cubicBezTo>
                  <a:cubicBezTo>
                    <a:pt x="11354" y="731"/>
                    <a:pt x="11551" y="745"/>
                    <a:pt x="11741" y="776"/>
                  </a:cubicBezTo>
                  <a:cubicBezTo>
                    <a:pt x="10918" y="181"/>
                    <a:pt x="9896" y="0"/>
                    <a:pt x="88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9"/>
            <p:cNvSpPr/>
            <p:nvPr/>
          </p:nvSpPr>
          <p:spPr>
            <a:xfrm>
              <a:off x="4936850" y="4616871"/>
              <a:ext cx="902327" cy="440280"/>
            </a:xfrm>
            <a:custGeom>
              <a:rect b="b" l="l" r="r" t="t"/>
              <a:pathLst>
                <a:path extrusionOk="0" h="6695" w="13721">
                  <a:moveTo>
                    <a:pt x="11278" y="309"/>
                  </a:moveTo>
                  <a:cubicBezTo>
                    <a:pt x="11753" y="309"/>
                    <a:pt x="12136" y="428"/>
                    <a:pt x="12436" y="661"/>
                  </a:cubicBezTo>
                  <a:cubicBezTo>
                    <a:pt x="12802" y="938"/>
                    <a:pt x="13043" y="1375"/>
                    <a:pt x="13168" y="1955"/>
                  </a:cubicBezTo>
                  <a:cubicBezTo>
                    <a:pt x="13578" y="3766"/>
                    <a:pt x="11633" y="4729"/>
                    <a:pt x="10215" y="5166"/>
                  </a:cubicBezTo>
                  <a:cubicBezTo>
                    <a:pt x="8930" y="5568"/>
                    <a:pt x="7592" y="5701"/>
                    <a:pt x="6281" y="5996"/>
                  </a:cubicBezTo>
                  <a:cubicBezTo>
                    <a:pt x="5527" y="6170"/>
                    <a:pt x="4732" y="6362"/>
                    <a:pt x="3952" y="6362"/>
                  </a:cubicBezTo>
                  <a:cubicBezTo>
                    <a:pt x="3494" y="6362"/>
                    <a:pt x="3041" y="6296"/>
                    <a:pt x="2605" y="6121"/>
                  </a:cubicBezTo>
                  <a:cubicBezTo>
                    <a:pt x="2578" y="6103"/>
                    <a:pt x="2543" y="6085"/>
                    <a:pt x="2498" y="6076"/>
                  </a:cubicBezTo>
                  <a:lnTo>
                    <a:pt x="2489" y="6076"/>
                  </a:lnTo>
                  <a:cubicBezTo>
                    <a:pt x="2480" y="6076"/>
                    <a:pt x="2480" y="6067"/>
                    <a:pt x="2471" y="6067"/>
                  </a:cubicBezTo>
                  <a:cubicBezTo>
                    <a:pt x="2444" y="6058"/>
                    <a:pt x="2427" y="6049"/>
                    <a:pt x="2400" y="6040"/>
                  </a:cubicBezTo>
                  <a:cubicBezTo>
                    <a:pt x="2375" y="6026"/>
                    <a:pt x="2351" y="6019"/>
                    <a:pt x="2328" y="6019"/>
                  </a:cubicBezTo>
                  <a:cubicBezTo>
                    <a:pt x="2309" y="6019"/>
                    <a:pt x="2291" y="6024"/>
                    <a:pt x="2275" y="6032"/>
                  </a:cubicBezTo>
                  <a:cubicBezTo>
                    <a:pt x="1365" y="5773"/>
                    <a:pt x="348" y="4658"/>
                    <a:pt x="339" y="3757"/>
                  </a:cubicBezTo>
                  <a:cubicBezTo>
                    <a:pt x="330" y="2820"/>
                    <a:pt x="1659" y="2303"/>
                    <a:pt x="2364" y="2035"/>
                  </a:cubicBezTo>
                  <a:cubicBezTo>
                    <a:pt x="4487" y="1232"/>
                    <a:pt x="6744" y="1116"/>
                    <a:pt x="8948" y="688"/>
                  </a:cubicBezTo>
                  <a:cubicBezTo>
                    <a:pt x="9635" y="554"/>
                    <a:pt x="10304" y="385"/>
                    <a:pt x="11000" y="322"/>
                  </a:cubicBezTo>
                  <a:cubicBezTo>
                    <a:pt x="11096" y="314"/>
                    <a:pt x="11189" y="309"/>
                    <a:pt x="11278" y="309"/>
                  </a:cubicBezTo>
                  <a:close/>
                  <a:moveTo>
                    <a:pt x="11177" y="1"/>
                  </a:moveTo>
                  <a:cubicBezTo>
                    <a:pt x="10854" y="1"/>
                    <a:pt x="10518" y="35"/>
                    <a:pt x="10179" y="90"/>
                  </a:cubicBezTo>
                  <a:cubicBezTo>
                    <a:pt x="9269" y="233"/>
                    <a:pt x="8386" y="438"/>
                    <a:pt x="7467" y="563"/>
                  </a:cubicBezTo>
                  <a:cubicBezTo>
                    <a:pt x="6459" y="688"/>
                    <a:pt x="5433" y="840"/>
                    <a:pt x="4443" y="1080"/>
                  </a:cubicBezTo>
                  <a:cubicBezTo>
                    <a:pt x="3319" y="1357"/>
                    <a:pt x="2168" y="1642"/>
                    <a:pt x="1151" y="2222"/>
                  </a:cubicBezTo>
                  <a:cubicBezTo>
                    <a:pt x="616" y="2526"/>
                    <a:pt x="179" y="2972"/>
                    <a:pt x="54" y="3525"/>
                  </a:cubicBezTo>
                  <a:cubicBezTo>
                    <a:pt x="0" y="3739"/>
                    <a:pt x="0" y="3971"/>
                    <a:pt x="54" y="4212"/>
                  </a:cubicBezTo>
                  <a:cubicBezTo>
                    <a:pt x="134" y="4551"/>
                    <a:pt x="321" y="4899"/>
                    <a:pt x="580" y="5211"/>
                  </a:cubicBezTo>
                  <a:cubicBezTo>
                    <a:pt x="776" y="5452"/>
                    <a:pt x="1008" y="5675"/>
                    <a:pt x="1249" y="5862"/>
                  </a:cubicBezTo>
                  <a:cubicBezTo>
                    <a:pt x="1615" y="6130"/>
                    <a:pt x="2007" y="6335"/>
                    <a:pt x="2382" y="6397"/>
                  </a:cubicBezTo>
                  <a:cubicBezTo>
                    <a:pt x="2893" y="6614"/>
                    <a:pt x="3420" y="6695"/>
                    <a:pt x="3953" y="6695"/>
                  </a:cubicBezTo>
                  <a:cubicBezTo>
                    <a:pt x="4760" y="6695"/>
                    <a:pt x="5580" y="6509"/>
                    <a:pt x="6370" y="6326"/>
                  </a:cubicBezTo>
                  <a:cubicBezTo>
                    <a:pt x="8118" y="5925"/>
                    <a:pt x="9938" y="5782"/>
                    <a:pt x="11580" y="5006"/>
                  </a:cubicBezTo>
                  <a:cubicBezTo>
                    <a:pt x="12882" y="4390"/>
                    <a:pt x="13721" y="3337"/>
                    <a:pt x="13498" y="1865"/>
                  </a:cubicBezTo>
                  <a:cubicBezTo>
                    <a:pt x="13328" y="697"/>
                    <a:pt x="12641" y="188"/>
                    <a:pt x="11767" y="46"/>
                  </a:cubicBezTo>
                  <a:cubicBezTo>
                    <a:pt x="11577" y="15"/>
                    <a:pt x="11380" y="1"/>
                    <a:pt x="1117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9"/>
            <p:cNvSpPr/>
            <p:nvPr/>
          </p:nvSpPr>
          <p:spPr>
            <a:xfrm>
              <a:off x="5201412" y="4705387"/>
              <a:ext cx="352092" cy="284357"/>
            </a:xfrm>
            <a:custGeom>
              <a:rect b="b" l="l" r="r" t="t"/>
              <a:pathLst>
                <a:path extrusionOk="0" h="4324" w="5354">
                  <a:moveTo>
                    <a:pt x="4407" y="350"/>
                  </a:moveTo>
                  <a:cubicBezTo>
                    <a:pt x="4434" y="582"/>
                    <a:pt x="4470" y="805"/>
                    <a:pt x="4497" y="1028"/>
                  </a:cubicBezTo>
                  <a:cubicBezTo>
                    <a:pt x="4604" y="1768"/>
                    <a:pt x="4746" y="2500"/>
                    <a:pt x="4970" y="3214"/>
                  </a:cubicBezTo>
                  <a:cubicBezTo>
                    <a:pt x="4372" y="3428"/>
                    <a:pt x="3729" y="3481"/>
                    <a:pt x="3114" y="3606"/>
                  </a:cubicBezTo>
                  <a:cubicBezTo>
                    <a:pt x="2498" y="3731"/>
                    <a:pt x="1883" y="3847"/>
                    <a:pt x="1267" y="3981"/>
                  </a:cubicBezTo>
                  <a:cubicBezTo>
                    <a:pt x="1160" y="3517"/>
                    <a:pt x="946" y="3071"/>
                    <a:pt x="830" y="2598"/>
                  </a:cubicBezTo>
                  <a:cubicBezTo>
                    <a:pt x="759" y="2304"/>
                    <a:pt x="732" y="2000"/>
                    <a:pt x="661" y="1697"/>
                  </a:cubicBezTo>
                  <a:cubicBezTo>
                    <a:pt x="607" y="1474"/>
                    <a:pt x="429" y="1260"/>
                    <a:pt x="366" y="1037"/>
                  </a:cubicBezTo>
                  <a:cubicBezTo>
                    <a:pt x="1241" y="912"/>
                    <a:pt x="2115" y="734"/>
                    <a:pt x="2989" y="582"/>
                  </a:cubicBezTo>
                  <a:cubicBezTo>
                    <a:pt x="3462" y="493"/>
                    <a:pt x="3935" y="412"/>
                    <a:pt x="4407" y="350"/>
                  </a:cubicBezTo>
                  <a:close/>
                  <a:moveTo>
                    <a:pt x="4530" y="1"/>
                  </a:moveTo>
                  <a:cubicBezTo>
                    <a:pt x="4522" y="1"/>
                    <a:pt x="4514" y="1"/>
                    <a:pt x="4506" y="2"/>
                  </a:cubicBezTo>
                  <a:cubicBezTo>
                    <a:pt x="3051" y="172"/>
                    <a:pt x="1624" y="519"/>
                    <a:pt x="170" y="725"/>
                  </a:cubicBezTo>
                  <a:cubicBezTo>
                    <a:pt x="116" y="734"/>
                    <a:pt x="81" y="760"/>
                    <a:pt x="63" y="796"/>
                  </a:cubicBezTo>
                  <a:cubicBezTo>
                    <a:pt x="27" y="823"/>
                    <a:pt x="0" y="867"/>
                    <a:pt x="9" y="921"/>
                  </a:cubicBezTo>
                  <a:cubicBezTo>
                    <a:pt x="18" y="1081"/>
                    <a:pt x="54" y="1206"/>
                    <a:pt x="134" y="1340"/>
                  </a:cubicBezTo>
                  <a:cubicBezTo>
                    <a:pt x="134" y="1358"/>
                    <a:pt x="143" y="1367"/>
                    <a:pt x="152" y="1385"/>
                  </a:cubicBezTo>
                  <a:cubicBezTo>
                    <a:pt x="313" y="1688"/>
                    <a:pt x="384" y="1991"/>
                    <a:pt x="447" y="2321"/>
                  </a:cubicBezTo>
                  <a:cubicBezTo>
                    <a:pt x="500" y="2616"/>
                    <a:pt x="554" y="2901"/>
                    <a:pt x="625" y="3196"/>
                  </a:cubicBezTo>
                  <a:cubicBezTo>
                    <a:pt x="705" y="3535"/>
                    <a:pt x="902" y="3847"/>
                    <a:pt x="964" y="4195"/>
                  </a:cubicBezTo>
                  <a:cubicBezTo>
                    <a:pt x="983" y="4280"/>
                    <a:pt x="1046" y="4317"/>
                    <a:pt x="1113" y="4317"/>
                  </a:cubicBezTo>
                  <a:cubicBezTo>
                    <a:pt x="1137" y="4317"/>
                    <a:pt x="1163" y="4312"/>
                    <a:pt x="1187" y="4302"/>
                  </a:cubicBezTo>
                  <a:cubicBezTo>
                    <a:pt x="1207" y="4315"/>
                    <a:pt x="1231" y="4323"/>
                    <a:pt x="1260" y="4323"/>
                  </a:cubicBezTo>
                  <a:cubicBezTo>
                    <a:pt x="1271" y="4323"/>
                    <a:pt x="1282" y="4322"/>
                    <a:pt x="1294" y="4320"/>
                  </a:cubicBezTo>
                  <a:cubicBezTo>
                    <a:pt x="2008" y="4168"/>
                    <a:pt x="2721" y="4034"/>
                    <a:pt x="3435" y="3892"/>
                  </a:cubicBezTo>
                  <a:cubicBezTo>
                    <a:pt x="4042" y="3767"/>
                    <a:pt x="4648" y="3704"/>
                    <a:pt x="5219" y="3481"/>
                  </a:cubicBezTo>
                  <a:cubicBezTo>
                    <a:pt x="5264" y="3463"/>
                    <a:pt x="5291" y="3437"/>
                    <a:pt x="5300" y="3410"/>
                  </a:cubicBezTo>
                  <a:cubicBezTo>
                    <a:pt x="5335" y="3374"/>
                    <a:pt x="5353" y="3321"/>
                    <a:pt x="5335" y="3258"/>
                  </a:cubicBezTo>
                  <a:cubicBezTo>
                    <a:pt x="5112" y="2589"/>
                    <a:pt x="4970" y="1902"/>
                    <a:pt x="4862" y="1206"/>
                  </a:cubicBezTo>
                  <a:cubicBezTo>
                    <a:pt x="4818" y="912"/>
                    <a:pt x="4782" y="609"/>
                    <a:pt x="4746" y="314"/>
                  </a:cubicBezTo>
                  <a:cubicBezTo>
                    <a:pt x="4746" y="279"/>
                    <a:pt x="4729" y="252"/>
                    <a:pt x="4711" y="225"/>
                  </a:cubicBezTo>
                  <a:cubicBezTo>
                    <a:pt x="4736" y="133"/>
                    <a:pt x="4658" y="1"/>
                    <a:pt x="453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9"/>
            <p:cNvSpPr/>
            <p:nvPr/>
          </p:nvSpPr>
          <p:spPr>
            <a:xfrm>
              <a:off x="5192271" y="4961532"/>
              <a:ext cx="33276" cy="24661"/>
            </a:xfrm>
            <a:custGeom>
              <a:rect b="b" l="l" r="r" t="t"/>
              <a:pathLst>
                <a:path extrusionOk="0" h="375" w="506">
                  <a:moveTo>
                    <a:pt x="259" y="1"/>
                  </a:moveTo>
                  <a:cubicBezTo>
                    <a:pt x="141" y="1"/>
                    <a:pt x="1" y="172"/>
                    <a:pt x="95" y="273"/>
                  </a:cubicBezTo>
                  <a:cubicBezTo>
                    <a:pt x="166" y="345"/>
                    <a:pt x="238" y="375"/>
                    <a:pt x="297" y="375"/>
                  </a:cubicBezTo>
                  <a:cubicBezTo>
                    <a:pt x="436" y="375"/>
                    <a:pt x="505" y="208"/>
                    <a:pt x="336" y="32"/>
                  </a:cubicBezTo>
                  <a:cubicBezTo>
                    <a:pt x="314" y="10"/>
                    <a:pt x="287"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9"/>
            <p:cNvSpPr/>
            <p:nvPr/>
          </p:nvSpPr>
          <p:spPr>
            <a:xfrm>
              <a:off x="5126377" y="4954363"/>
              <a:ext cx="33144" cy="24529"/>
            </a:xfrm>
            <a:custGeom>
              <a:rect b="b" l="l" r="r" t="t"/>
              <a:pathLst>
                <a:path extrusionOk="0" h="373" w="504">
                  <a:moveTo>
                    <a:pt x="207" y="0"/>
                  </a:moveTo>
                  <a:cubicBezTo>
                    <a:pt x="68" y="0"/>
                    <a:pt x="0" y="169"/>
                    <a:pt x="169" y="338"/>
                  </a:cubicBezTo>
                  <a:cubicBezTo>
                    <a:pt x="192" y="362"/>
                    <a:pt x="220" y="373"/>
                    <a:pt x="248" y="373"/>
                  </a:cubicBezTo>
                  <a:cubicBezTo>
                    <a:pt x="366" y="373"/>
                    <a:pt x="503" y="199"/>
                    <a:pt x="410" y="106"/>
                  </a:cubicBezTo>
                  <a:cubicBezTo>
                    <a:pt x="338" y="31"/>
                    <a:pt x="266" y="0"/>
                    <a:pt x="2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9"/>
            <p:cNvSpPr/>
            <p:nvPr/>
          </p:nvSpPr>
          <p:spPr>
            <a:xfrm>
              <a:off x="5057984" y="4936082"/>
              <a:ext cx="33407" cy="24792"/>
            </a:xfrm>
            <a:custGeom>
              <a:rect b="b" l="l" r="r" t="t"/>
              <a:pathLst>
                <a:path extrusionOk="0" h="377" w="508">
                  <a:moveTo>
                    <a:pt x="260" y="1"/>
                  </a:moveTo>
                  <a:cubicBezTo>
                    <a:pt x="138" y="1"/>
                    <a:pt x="1" y="176"/>
                    <a:pt x="94" y="277"/>
                  </a:cubicBezTo>
                  <a:cubicBezTo>
                    <a:pt x="165" y="347"/>
                    <a:pt x="235" y="376"/>
                    <a:pt x="294" y="376"/>
                  </a:cubicBezTo>
                  <a:cubicBezTo>
                    <a:pt x="435" y="376"/>
                    <a:pt x="508" y="206"/>
                    <a:pt x="344" y="36"/>
                  </a:cubicBezTo>
                  <a:cubicBezTo>
                    <a:pt x="319" y="11"/>
                    <a:pt x="290" y="1"/>
                    <a:pt x="26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9"/>
            <p:cNvSpPr/>
            <p:nvPr/>
          </p:nvSpPr>
          <p:spPr>
            <a:xfrm>
              <a:off x="5144527" y="4905305"/>
              <a:ext cx="33605" cy="24332"/>
            </a:xfrm>
            <a:custGeom>
              <a:rect b="b" l="l" r="r" t="t"/>
              <a:pathLst>
                <a:path extrusionOk="0" h="370" w="511">
                  <a:moveTo>
                    <a:pt x="212" y="1"/>
                  </a:moveTo>
                  <a:cubicBezTo>
                    <a:pt x="73" y="1"/>
                    <a:pt x="1" y="165"/>
                    <a:pt x="170" y="334"/>
                  </a:cubicBezTo>
                  <a:cubicBezTo>
                    <a:pt x="192" y="359"/>
                    <a:pt x="220" y="369"/>
                    <a:pt x="250" y="369"/>
                  </a:cubicBezTo>
                  <a:cubicBezTo>
                    <a:pt x="369" y="369"/>
                    <a:pt x="511" y="195"/>
                    <a:pt x="411" y="102"/>
                  </a:cubicBezTo>
                  <a:cubicBezTo>
                    <a:pt x="341" y="30"/>
                    <a:pt x="270" y="1"/>
                    <a:pt x="2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9"/>
            <p:cNvSpPr/>
            <p:nvPr/>
          </p:nvSpPr>
          <p:spPr>
            <a:xfrm>
              <a:off x="5169188" y="4850196"/>
              <a:ext cx="29330" cy="24595"/>
            </a:xfrm>
            <a:custGeom>
              <a:rect b="b" l="l" r="r" t="t"/>
              <a:pathLst>
                <a:path extrusionOk="0" h="374" w="446">
                  <a:moveTo>
                    <a:pt x="208" y="0"/>
                  </a:moveTo>
                  <a:cubicBezTo>
                    <a:pt x="69" y="0"/>
                    <a:pt x="0" y="167"/>
                    <a:pt x="169" y="343"/>
                  </a:cubicBezTo>
                  <a:cubicBezTo>
                    <a:pt x="191" y="364"/>
                    <a:pt x="218" y="374"/>
                    <a:pt x="245" y="374"/>
                  </a:cubicBezTo>
                  <a:cubicBezTo>
                    <a:pt x="319" y="374"/>
                    <a:pt x="402" y="307"/>
                    <a:pt x="428" y="235"/>
                  </a:cubicBezTo>
                  <a:cubicBezTo>
                    <a:pt x="446" y="200"/>
                    <a:pt x="446" y="164"/>
                    <a:pt x="437" y="137"/>
                  </a:cubicBezTo>
                  <a:cubicBezTo>
                    <a:pt x="428" y="119"/>
                    <a:pt x="419" y="111"/>
                    <a:pt x="410" y="102"/>
                  </a:cubicBezTo>
                  <a:cubicBezTo>
                    <a:pt x="339" y="30"/>
                    <a:pt x="267" y="0"/>
                    <a:pt x="2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9"/>
            <p:cNvSpPr/>
            <p:nvPr/>
          </p:nvSpPr>
          <p:spPr>
            <a:xfrm>
              <a:off x="5130323" y="4794166"/>
              <a:ext cx="33276" cy="24595"/>
            </a:xfrm>
            <a:custGeom>
              <a:rect b="b" l="l" r="r" t="t"/>
              <a:pathLst>
                <a:path extrusionOk="0" h="374" w="506">
                  <a:moveTo>
                    <a:pt x="209" y="1"/>
                  </a:moveTo>
                  <a:cubicBezTo>
                    <a:pt x="70" y="1"/>
                    <a:pt x="0" y="169"/>
                    <a:pt x="163" y="338"/>
                  </a:cubicBezTo>
                  <a:cubicBezTo>
                    <a:pt x="187" y="363"/>
                    <a:pt x="216" y="373"/>
                    <a:pt x="246" y="373"/>
                  </a:cubicBezTo>
                  <a:cubicBezTo>
                    <a:pt x="368" y="373"/>
                    <a:pt x="506" y="199"/>
                    <a:pt x="412" y="106"/>
                  </a:cubicBezTo>
                  <a:cubicBezTo>
                    <a:pt x="340"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9"/>
            <p:cNvSpPr/>
            <p:nvPr/>
          </p:nvSpPr>
          <p:spPr>
            <a:xfrm>
              <a:off x="5116052" y="4879789"/>
              <a:ext cx="33342" cy="24266"/>
            </a:xfrm>
            <a:custGeom>
              <a:rect b="b" l="l" r="r" t="t"/>
              <a:pathLst>
                <a:path extrusionOk="0" h="369" w="507">
                  <a:moveTo>
                    <a:pt x="260" y="0"/>
                  </a:moveTo>
                  <a:cubicBezTo>
                    <a:pt x="138" y="0"/>
                    <a:pt x="1" y="174"/>
                    <a:pt x="94" y="267"/>
                  </a:cubicBezTo>
                  <a:cubicBezTo>
                    <a:pt x="166" y="339"/>
                    <a:pt x="238" y="369"/>
                    <a:pt x="297" y="369"/>
                  </a:cubicBezTo>
                  <a:cubicBezTo>
                    <a:pt x="437" y="369"/>
                    <a:pt x="507" y="204"/>
                    <a:pt x="344"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9"/>
            <p:cNvSpPr/>
            <p:nvPr/>
          </p:nvSpPr>
          <p:spPr>
            <a:xfrm>
              <a:off x="5050553" y="4896756"/>
              <a:ext cx="33539" cy="24332"/>
            </a:xfrm>
            <a:custGeom>
              <a:rect b="b" l="l" r="r" t="t"/>
              <a:pathLst>
                <a:path extrusionOk="0" h="370" w="510">
                  <a:moveTo>
                    <a:pt x="259" y="0"/>
                  </a:moveTo>
                  <a:cubicBezTo>
                    <a:pt x="139" y="0"/>
                    <a:pt x="0" y="168"/>
                    <a:pt x="100" y="268"/>
                  </a:cubicBezTo>
                  <a:cubicBezTo>
                    <a:pt x="169" y="340"/>
                    <a:pt x="240" y="370"/>
                    <a:pt x="299" y="370"/>
                  </a:cubicBezTo>
                  <a:cubicBezTo>
                    <a:pt x="437" y="370"/>
                    <a:pt x="510" y="205"/>
                    <a:pt x="341" y="36"/>
                  </a:cubicBezTo>
                  <a:cubicBezTo>
                    <a:pt x="317" y="11"/>
                    <a:pt x="289" y="0"/>
                    <a:pt x="25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9"/>
            <p:cNvSpPr/>
            <p:nvPr/>
          </p:nvSpPr>
          <p:spPr>
            <a:xfrm>
              <a:off x="5077516" y="4828429"/>
              <a:ext cx="33670" cy="24661"/>
            </a:xfrm>
            <a:custGeom>
              <a:rect b="b" l="l" r="r" t="t"/>
              <a:pathLst>
                <a:path extrusionOk="0" h="375" w="512">
                  <a:moveTo>
                    <a:pt x="257" y="1"/>
                  </a:moveTo>
                  <a:cubicBezTo>
                    <a:pt x="124" y="1"/>
                    <a:pt x="0" y="172"/>
                    <a:pt x="118" y="290"/>
                  </a:cubicBezTo>
                  <a:lnTo>
                    <a:pt x="154" y="326"/>
                  </a:lnTo>
                  <a:cubicBezTo>
                    <a:pt x="188" y="360"/>
                    <a:pt x="228" y="375"/>
                    <a:pt x="266" y="375"/>
                  </a:cubicBezTo>
                  <a:cubicBezTo>
                    <a:pt x="395" y="375"/>
                    <a:pt x="512" y="209"/>
                    <a:pt x="395" y="85"/>
                  </a:cubicBezTo>
                  <a:lnTo>
                    <a:pt x="368" y="49"/>
                  </a:lnTo>
                  <a:cubicBezTo>
                    <a:pt x="334" y="15"/>
                    <a:pt x="295" y="1"/>
                    <a:pt x="2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9"/>
            <p:cNvSpPr/>
            <p:nvPr/>
          </p:nvSpPr>
          <p:spPr>
            <a:xfrm>
              <a:off x="5014844" y="4860126"/>
              <a:ext cx="33210" cy="24661"/>
            </a:xfrm>
            <a:custGeom>
              <a:rect b="b" l="l" r="r" t="t"/>
              <a:pathLst>
                <a:path extrusionOk="0" h="375" w="505">
                  <a:moveTo>
                    <a:pt x="209" y="1"/>
                  </a:moveTo>
                  <a:cubicBezTo>
                    <a:pt x="69" y="1"/>
                    <a:pt x="1" y="168"/>
                    <a:pt x="170" y="343"/>
                  </a:cubicBezTo>
                  <a:cubicBezTo>
                    <a:pt x="192" y="365"/>
                    <a:pt x="219" y="375"/>
                    <a:pt x="247" y="375"/>
                  </a:cubicBezTo>
                  <a:cubicBezTo>
                    <a:pt x="365" y="375"/>
                    <a:pt x="505" y="203"/>
                    <a:pt x="411" y="102"/>
                  </a:cubicBezTo>
                  <a:cubicBezTo>
                    <a:pt x="339"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9"/>
            <p:cNvSpPr/>
            <p:nvPr/>
          </p:nvSpPr>
          <p:spPr>
            <a:xfrm>
              <a:off x="5030693" y="4796468"/>
              <a:ext cx="33539" cy="24398"/>
            </a:xfrm>
            <a:custGeom>
              <a:rect b="b" l="l" r="r" t="t"/>
              <a:pathLst>
                <a:path extrusionOk="0" h="371" w="510">
                  <a:moveTo>
                    <a:pt x="243" y="0"/>
                  </a:moveTo>
                  <a:cubicBezTo>
                    <a:pt x="115" y="0"/>
                    <a:pt x="0" y="169"/>
                    <a:pt x="116" y="285"/>
                  </a:cubicBezTo>
                  <a:lnTo>
                    <a:pt x="143" y="321"/>
                  </a:lnTo>
                  <a:cubicBezTo>
                    <a:pt x="180" y="356"/>
                    <a:pt x="221" y="370"/>
                    <a:pt x="260" y="370"/>
                  </a:cubicBezTo>
                  <a:cubicBezTo>
                    <a:pt x="393" y="370"/>
                    <a:pt x="510" y="204"/>
                    <a:pt x="393" y="80"/>
                  </a:cubicBezTo>
                  <a:lnTo>
                    <a:pt x="357" y="53"/>
                  </a:lnTo>
                  <a:cubicBezTo>
                    <a:pt x="322" y="16"/>
                    <a:pt x="282" y="0"/>
                    <a:pt x="24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9"/>
            <p:cNvSpPr/>
            <p:nvPr/>
          </p:nvSpPr>
          <p:spPr>
            <a:xfrm>
              <a:off x="5575665" y="4906620"/>
              <a:ext cx="33736" cy="24529"/>
            </a:xfrm>
            <a:custGeom>
              <a:rect b="b" l="l" r="r" t="t"/>
              <a:pathLst>
                <a:path extrusionOk="0" h="373" w="513">
                  <a:moveTo>
                    <a:pt x="216" y="0"/>
                  </a:moveTo>
                  <a:cubicBezTo>
                    <a:pt x="75" y="0"/>
                    <a:pt x="0" y="171"/>
                    <a:pt x="171" y="341"/>
                  </a:cubicBezTo>
                  <a:cubicBezTo>
                    <a:pt x="193" y="363"/>
                    <a:pt x="220" y="372"/>
                    <a:pt x="248" y="372"/>
                  </a:cubicBezTo>
                  <a:cubicBezTo>
                    <a:pt x="368" y="372"/>
                    <a:pt x="513" y="201"/>
                    <a:pt x="411" y="100"/>
                  </a:cubicBezTo>
                  <a:cubicBezTo>
                    <a:pt x="344" y="30"/>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9"/>
            <p:cNvSpPr/>
            <p:nvPr/>
          </p:nvSpPr>
          <p:spPr>
            <a:xfrm>
              <a:off x="5572180" y="4838688"/>
              <a:ext cx="31632" cy="22293"/>
            </a:xfrm>
            <a:custGeom>
              <a:rect b="b" l="l" r="r" t="t"/>
              <a:pathLst>
                <a:path extrusionOk="0" h="339" w="481">
                  <a:moveTo>
                    <a:pt x="243" y="1"/>
                  </a:moveTo>
                  <a:cubicBezTo>
                    <a:pt x="115" y="1"/>
                    <a:pt x="0" y="169"/>
                    <a:pt x="117" y="286"/>
                  </a:cubicBezTo>
                  <a:cubicBezTo>
                    <a:pt x="152" y="323"/>
                    <a:pt x="193" y="339"/>
                    <a:pt x="232" y="339"/>
                  </a:cubicBezTo>
                  <a:cubicBezTo>
                    <a:pt x="362" y="339"/>
                    <a:pt x="481" y="170"/>
                    <a:pt x="357"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9"/>
            <p:cNvSpPr/>
            <p:nvPr/>
          </p:nvSpPr>
          <p:spPr>
            <a:xfrm>
              <a:off x="5628801" y="4864138"/>
              <a:ext cx="33210" cy="24661"/>
            </a:xfrm>
            <a:custGeom>
              <a:rect b="b" l="l" r="r" t="t"/>
              <a:pathLst>
                <a:path extrusionOk="0" h="375" w="505">
                  <a:moveTo>
                    <a:pt x="259" y="1"/>
                  </a:moveTo>
                  <a:cubicBezTo>
                    <a:pt x="140" y="1"/>
                    <a:pt x="0" y="172"/>
                    <a:pt x="94" y="273"/>
                  </a:cubicBezTo>
                  <a:cubicBezTo>
                    <a:pt x="166" y="345"/>
                    <a:pt x="237" y="375"/>
                    <a:pt x="296" y="375"/>
                  </a:cubicBezTo>
                  <a:cubicBezTo>
                    <a:pt x="436" y="375"/>
                    <a:pt x="504" y="208"/>
                    <a:pt x="335" y="32"/>
                  </a:cubicBezTo>
                  <a:cubicBezTo>
                    <a:pt x="313" y="10"/>
                    <a:pt x="286"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9"/>
            <p:cNvSpPr/>
            <p:nvPr/>
          </p:nvSpPr>
          <p:spPr>
            <a:xfrm>
              <a:off x="5638468" y="4814421"/>
              <a:ext cx="33210" cy="24595"/>
            </a:xfrm>
            <a:custGeom>
              <a:rect b="b" l="l" r="r" t="t"/>
              <a:pathLst>
                <a:path extrusionOk="0" h="374" w="505">
                  <a:moveTo>
                    <a:pt x="209" y="0"/>
                  </a:moveTo>
                  <a:cubicBezTo>
                    <a:pt x="70" y="0"/>
                    <a:pt x="1" y="167"/>
                    <a:pt x="170" y="342"/>
                  </a:cubicBezTo>
                  <a:cubicBezTo>
                    <a:pt x="192" y="364"/>
                    <a:pt x="219" y="374"/>
                    <a:pt x="247" y="374"/>
                  </a:cubicBezTo>
                  <a:cubicBezTo>
                    <a:pt x="365" y="374"/>
                    <a:pt x="505" y="203"/>
                    <a:pt x="411" y="101"/>
                  </a:cubicBezTo>
                  <a:cubicBezTo>
                    <a:pt x="339" y="30"/>
                    <a:pt x="268"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9"/>
            <p:cNvSpPr/>
            <p:nvPr/>
          </p:nvSpPr>
          <p:spPr>
            <a:xfrm>
              <a:off x="5690684" y="4832243"/>
              <a:ext cx="31763" cy="22293"/>
            </a:xfrm>
            <a:custGeom>
              <a:rect b="b" l="l" r="r" t="t"/>
              <a:pathLst>
                <a:path extrusionOk="0" h="339" w="483">
                  <a:moveTo>
                    <a:pt x="251" y="0"/>
                  </a:moveTo>
                  <a:cubicBezTo>
                    <a:pt x="120" y="0"/>
                    <a:pt x="0" y="169"/>
                    <a:pt x="117" y="285"/>
                  </a:cubicBezTo>
                  <a:cubicBezTo>
                    <a:pt x="154" y="323"/>
                    <a:pt x="196" y="339"/>
                    <a:pt x="236" y="339"/>
                  </a:cubicBezTo>
                  <a:cubicBezTo>
                    <a:pt x="368" y="339"/>
                    <a:pt x="483" y="170"/>
                    <a:pt x="366" y="53"/>
                  </a:cubicBezTo>
                  <a:cubicBezTo>
                    <a:pt x="331" y="16"/>
                    <a:pt x="290" y="0"/>
                    <a:pt x="25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9"/>
            <p:cNvSpPr/>
            <p:nvPr/>
          </p:nvSpPr>
          <p:spPr>
            <a:xfrm>
              <a:off x="5743425" y="4774043"/>
              <a:ext cx="29462" cy="24792"/>
            </a:xfrm>
            <a:custGeom>
              <a:rect b="b" l="l" r="r" t="t"/>
              <a:pathLst>
                <a:path extrusionOk="0" h="377" w="448">
                  <a:moveTo>
                    <a:pt x="216" y="0"/>
                  </a:moveTo>
                  <a:cubicBezTo>
                    <a:pt x="76" y="0"/>
                    <a:pt x="1" y="170"/>
                    <a:pt x="171" y="341"/>
                  </a:cubicBezTo>
                  <a:cubicBezTo>
                    <a:pt x="198" y="376"/>
                    <a:pt x="242" y="376"/>
                    <a:pt x="278" y="376"/>
                  </a:cubicBezTo>
                  <a:cubicBezTo>
                    <a:pt x="349" y="359"/>
                    <a:pt x="430" y="287"/>
                    <a:pt x="439" y="207"/>
                  </a:cubicBezTo>
                  <a:cubicBezTo>
                    <a:pt x="448" y="171"/>
                    <a:pt x="448" y="136"/>
                    <a:pt x="412" y="100"/>
                  </a:cubicBezTo>
                  <a:cubicBezTo>
                    <a:pt x="344" y="29"/>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9"/>
            <p:cNvSpPr/>
            <p:nvPr/>
          </p:nvSpPr>
          <p:spPr>
            <a:xfrm>
              <a:off x="5676479" y="4777134"/>
              <a:ext cx="33342" cy="24595"/>
            </a:xfrm>
            <a:custGeom>
              <a:rect b="b" l="l" r="r" t="t"/>
              <a:pathLst>
                <a:path extrusionOk="0" h="374" w="507">
                  <a:moveTo>
                    <a:pt x="209" y="1"/>
                  </a:moveTo>
                  <a:cubicBezTo>
                    <a:pt x="70" y="1"/>
                    <a:pt x="1" y="170"/>
                    <a:pt x="163" y="338"/>
                  </a:cubicBezTo>
                  <a:cubicBezTo>
                    <a:pt x="188" y="363"/>
                    <a:pt x="217" y="373"/>
                    <a:pt x="247" y="373"/>
                  </a:cubicBezTo>
                  <a:cubicBezTo>
                    <a:pt x="369" y="373"/>
                    <a:pt x="506" y="200"/>
                    <a:pt x="413" y="106"/>
                  </a:cubicBezTo>
                  <a:cubicBezTo>
                    <a:pt x="341" y="32"/>
                    <a:pt x="269"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9"/>
            <p:cNvSpPr/>
            <p:nvPr/>
          </p:nvSpPr>
          <p:spPr>
            <a:xfrm>
              <a:off x="5694235" y="4707689"/>
              <a:ext cx="25845" cy="26502"/>
            </a:xfrm>
            <a:custGeom>
              <a:rect b="b" l="l" r="r" t="t"/>
              <a:pathLst>
                <a:path extrusionOk="0" h="403" w="393">
                  <a:moveTo>
                    <a:pt x="178" y="1"/>
                  </a:moveTo>
                  <a:cubicBezTo>
                    <a:pt x="152" y="1"/>
                    <a:pt x="125" y="7"/>
                    <a:pt x="98" y="21"/>
                  </a:cubicBezTo>
                  <a:cubicBezTo>
                    <a:pt x="36" y="56"/>
                    <a:pt x="0" y="137"/>
                    <a:pt x="18" y="217"/>
                  </a:cubicBezTo>
                  <a:cubicBezTo>
                    <a:pt x="12" y="312"/>
                    <a:pt x="100" y="402"/>
                    <a:pt x="193" y="402"/>
                  </a:cubicBezTo>
                  <a:cubicBezTo>
                    <a:pt x="231" y="402"/>
                    <a:pt x="270" y="387"/>
                    <a:pt x="303" y="351"/>
                  </a:cubicBezTo>
                  <a:cubicBezTo>
                    <a:pt x="366" y="279"/>
                    <a:pt x="393" y="172"/>
                    <a:pt x="330" y="83"/>
                  </a:cubicBezTo>
                  <a:cubicBezTo>
                    <a:pt x="293" y="33"/>
                    <a:pt x="238" y="1"/>
                    <a:pt x="1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9"/>
            <p:cNvSpPr/>
            <p:nvPr/>
          </p:nvSpPr>
          <p:spPr>
            <a:xfrm>
              <a:off x="5629656" y="4673229"/>
              <a:ext cx="31171" cy="22293"/>
            </a:xfrm>
            <a:custGeom>
              <a:rect b="b" l="l" r="r" t="t"/>
              <a:pathLst>
                <a:path extrusionOk="0" h="339" w="474">
                  <a:moveTo>
                    <a:pt x="243" y="1"/>
                  </a:moveTo>
                  <a:cubicBezTo>
                    <a:pt x="115" y="1"/>
                    <a:pt x="1" y="170"/>
                    <a:pt x="117" y="286"/>
                  </a:cubicBezTo>
                  <a:cubicBezTo>
                    <a:pt x="152" y="323"/>
                    <a:pt x="192" y="339"/>
                    <a:pt x="231" y="339"/>
                  </a:cubicBezTo>
                  <a:cubicBezTo>
                    <a:pt x="359" y="339"/>
                    <a:pt x="474" y="170"/>
                    <a:pt x="358"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9"/>
            <p:cNvSpPr/>
            <p:nvPr/>
          </p:nvSpPr>
          <p:spPr>
            <a:xfrm>
              <a:off x="5626697" y="4754183"/>
              <a:ext cx="31237" cy="22359"/>
            </a:xfrm>
            <a:custGeom>
              <a:rect b="b" l="l" r="r" t="t"/>
              <a:pathLst>
                <a:path extrusionOk="0" h="340" w="475">
                  <a:moveTo>
                    <a:pt x="244" y="1"/>
                  </a:moveTo>
                  <a:cubicBezTo>
                    <a:pt x="115" y="1"/>
                    <a:pt x="1" y="170"/>
                    <a:pt x="117" y="286"/>
                  </a:cubicBezTo>
                  <a:cubicBezTo>
                    <a:pt x="153" y="323"/>
                    <a:pt x="193" y="339"/>
                    <a:pt x="232" y="339"/>
                  </a:cubicBezTo>
                  <a:cubicBezTo>
                    <a:pt x="360" y="339"/>
                    <a:pt x="474" y="170"/>
                    <a:pt x="358" y="54"/>
                  </a:cubicBezTo>
                  <a:cubicBezTo>
                    <a:pt x="323" y="17"/>
                    <a:pt x="282" y="1"/>
                    <a:pt x="244"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9"/>
            <p:cNvSpPr/>
            <p:nvPr/>
          </p:nvSpPr>
          <p:spPr>
            <a:xfrm>
              <a:off x="5581452" y="4791799"/>
              <a:ext cx="33210" cy="24595"/>
            </a:xfrm>
            <a:custGeom>
              <a:rect b="b" l="l" r="r" t="t"/>
              <a:pathLst>
                <a:path extrusionOk="0" h="374" w="505">
                  <a:moveTo>
                    <a:pt x="206" y="1"/>
                  </a:moveTo>
                  <a:cubicBezTo>
                    <a:pt x="70" y="1"/>
                    <a:pt x="0" y="170"/>
                    <a:pt x="163" y="338"/>
                  </a:cubicBezTo>
                  <a:cubicBezTo>
                    <a:pt x="187" y="363"/>
                    <a:pt x="217" y="373"/>
                    <a:pt x="246" y="373"/>
                  </a:cubicBezTo>
                  <a:cubicBezTo>
                    <a:pt x="368" y="373"/>
                    <a:pt x="504" y="200"/>
                    <a:pt x="404" y="106"/>
                  </a:cubicBezTo>
                  <a:cubicBezTo>
                    <a:pt x="334" y="32"/>
                    <a:pt x="264" y="1"/>
                    <a:pt x="2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9"/>
            <p:cNvSpPr/>
            <p:nvPr/>
          </p:nvSpPr>
          <p:spPr>
            <a:xfrm>
              <a:off x="5580203" y="4714791"/>
              <a:ext cx="33407" cy="24727"/>
            </a:xfrm>
            <a:custGeom>
              <a:rect b="b" l="l" r="r" t="t"/>
              <a:pathLst>
                <a:path extrusionOk="0" h="376" w="508">
                  <a:moveTo>
                    <a:pt x="214" y="0"/>
                  </a:moveTo>
                  <a:cubicBezTo>
                    <a:pt x="72" y="0"/>
                    <a:pt x="0" y="170"/>
                    <a:pt x="164" y="341"/>
                  </a:cubicBezTo>
                  <a:cubicBezTo>
                    <a:pt x="189" y="365"/>
                    <a:pt x="217" y="376"/>
                    <a:pt x="247" y="376"/>
                  </a:cubicBezTo>
                  <a:cubicBezTo>
                    <a:pt x="370" y="376"/>
                    <a:pt x="507" y="200"/>
                    <a:pt x="414" y="100"/>
                  </a:cubicBezTo>
                  <a:cubicBezTo>
                    <a:pt x="343" y="29"/>
                    <a:pt x="273" y="0"/>
                    <a:pt x="2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9"/>
            <p:cNvSpPr/>
            <p:nvPr/>
          </p:nvSpPr>
          <p:spPr>
            <a:xfrm>
              <a:off x="5540351" y="4753920"/>
              <a:ext cx="33210" cy="24332"/>
            </a:xfrm>
            <a:custGeom>
              <a:rect b="b" l="l" r="r" t="t"/>
              <a:pathLst>
                <a:path extrusionOk="0" h="370" w="505">
                  <a:moveTo>
                    <a:pt x="207" y="1"/>
                  </a:moveTo>
                  <a:cubicBezTo>
                    <a:pt x="71" y="1"/>
                    <a:pt x="1" y="166"/>
                    <a:pt x="163" y="335"/>
                  </a:cubicBezTo>
                  <a:cubicBezTo>
                    <a:pt x="188" y="359"/>
                    <a:pt x="217" y="370"/>
                    <a:pt x="247" y="370"/>
                  </a:cubicBezTo>
                  <a:cubicBezTo>
                    <a:pt x="369" y="370"/>
                    <a:pt x="505" y="196"/>
                    <a:pt x="404" y="103"/>
                  </a:cubicBezTo>
                  <a:cubicBezTo>
                    <a:pt x="335" y="31"/>
                    <a:pt x="265" y="1"/>
                    <a:pt x="20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9"/>
            <p:cNvSpPr/>
            <p:nvPr/>
          </p:nvSpPr>
          <p:spPr>
            <a:xfrm>
              <a:off x="5522069" y="4686777"/>
              <a:ext cx="33407" cy="24727"/>
            </a:xfrm>
            <a:custGeom>
              <a:rect b="b" l="l" r="r" t="t"/>
              <a:pathLst>
                <a:path extrusionOk="0" h="376" w="508">
                  <a:moveTo>
                    <a:pt x="260" y="0"/>
                  </a:moveTo>
                  <a:cubicBezTo>
                    <a:pt x="138" y="0"/>
                    <a:pt x="0" y="176"/>
                    <a:pt x="94" y="276"/>
                  </a:cubicBezTo>
                  <a:cubicBezTo>
                    <a:pt x="164" y="347"/>
                    <a:pt x="235" y="376"/>
                    <a:pt x="293" y="376"/>
                  </a:cubicBezTo>
                  <a:cubicBezTo>
                    <a:pt x="435" y="376"/>
                    <a:pt x="507" y="206"/>
                    <a:pt x="343"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9"/>
          <p:cNvGrpSpPr/>
          <p:nvPr/>
        </p:nvGrpSpPr>
        <p:grpSpPr>
          <a:xfrm rot="3561842">
            <a:off x="-33887" y="1955002"/>
            <a:ext cx="1262935" cy="349090"/>
            <a:chOff x="257828" y="1369925"/>
            <a:chExt cx="840936" cy="232460"/>
          </a:xfrm>
        </p:grpSpPr>
        <p:sp>
          <p:nvSpPr>
            <p:cNvPr id="1704" name="Google Shape;1704;p19"/>
            <p:cNvSpPr/>
            <p:nvPr/>
          </p:nvSpPr>
          <p:spPr>
            <a:xfrm>
              <a:off x="703003" y="1404836"/>
              <a:ext cx="168050" cy="117216"/>
            </a:xfrm>
            <a:custGeom>
              <a:rect b="b" l="l" r="r" t="t"/>
              <a:pathLst>
                <a:path extrusionOk="0" h="3747" w="5372">
                  <a:moveTo>
                    <a:pt x="340" y="0"/>
                  </a:moveTo>
                  <a:lnTo>
                    <a:pt x="340" y="0"/>
                  </a:lnTo>
                  <a:cubicBezTo>
                    <a:pt x="822" y="1008"/>
                    <a:pt x="581" y="2311"/>
                    <a:pt x="1" y="3256"/>
                  </a:cubicBezTo>
                  <a:cubicBezTo>
                    <a:pt x="795" y="3381"/>
                    <a:pt x="1607" y="3551"/>
                    <a:pt x="2410" y="3586"/>
                  </a:cubicBezTo>
                  <a:cubicBezTo>
                    <a:pt x="3016" y="3613"/>
                    <a:pt x="3667" y="3542"/>
                    <a:pt x="4247" y="3747"/>
                  </a:cubicBezTo>
                  <a:cubicBezTo>
                    <a:pt x="5255" y="2935"/>
                    <a:pt x="5371" y="1526"/>
                    <a:pt x="4595" y="500"/>
                  </a:cubicBezTo>
                  <a:lnTo>
                    <a:pt x="4595" y="500"/>
                  </a:lnTo>
                  <a:cubicBezTo>
                    <a:pt x="4459" y="510"/>
                    <a:pt x="4323" y="514"/>
                    <a:pt x="4189" y="514"/>
                  </a:cubicBezTo>
                  <a:cubicBezTo>
                    <a:pt x="4095" y="514"/>
                    <a:pt x="4001" y="512"/>
                    <a:pt x="3908" y="509"/>
                  </a:cubicBezTo>
                  <a:lnTo>
                    <a:pt x="3908" y="509"/>
                  </a:lnTo>
                  <a:cubicBezTo>
                    <a:pt x="3989" y="678"/>
                    <a:pt x="4033" y="874"/>
                    <a:pt x="4060" y="1062"/>
                  </a:cubicBezTo>
                  <a:cubicBezTo>
                    <a:pt x="4080" y="1182"/>
                    <a:pt x="3982" y="1251"/>
                    <a:pt x="3887" y="1251"/>
                  </a:cubicBezTo>
                  <a:cubicBezTo>
                    <a:pt x="3813" y="1251"/>
                    <a:pt x="3742" y="1209"/>
                    <a:pt x="3730" y="1115"/>
                  </a:cubicBezTo>
                  <a:cubicBezTo>
                    <a:pt x="3694" y="892"/>
                    <a:pt x="3641" y="660"/>
                    <a:pt x="3507" y="473"/>
                  </a:cubicBezTo>
                  <a:lnTo>
                    <a:pt x="3498" y="464"/>
                  </a:lnTo>
                  <a:cubicBezTo>
                    <a:pt x="3364" y="455"/>
                    <a:pt x="3239" y="428"/>
                    <a:pt x="3105" y="410"/>
                  </a:cubicBezTo>
                  <a:lnTo>
                    <a:pt x="3105" y="410"/>
                  </a:lnTo>
                  <a:cubicBezTo>
                    <a:pt x="3239" y="705"/>
                    <a:pt x="3400" y="1160"/>
                    <a:pt x="3105" y="1258"/>
                  </a:cubicBezTo>
                  <a:cubicBezTo>
                    <a:pt x="3085" y="1265"/>
                    <a:pt x="3065" y="1268"/>
                    <a:pt x="3047" y="1268"/>
                  </a:cubicBezTo>
                  <a:cubicBezTo>
                    <a:pt x="2894" y="1268"/>
                    <a:pt x="2808" y="1060"/>
                    <a:pt x="2927" y="972"/>
                  </a:cubicBezTo>
                  <a:cubicBezTo>
                    <a:pt x="2918" y="946"/>
                    <a:pt x="2918" y="919"/>
                    <a:pt x="2909" y="892"/>
                  </a:cubicBezTo>
                  <a:cubicBezTo>
                    <a:pt x="2891" y="830"/>
                    <a:pt x="2873" y="767"/>
                    <a:pt x="2856" y="705"/>
                  </a:cubicBezTo>
                  <a:cubicBezTo>
                    <a:pt x="2802" y="589"/>
                    <a:pt x="2749" y="464"/>
                    <a:pt x="2695" y="348"/>
                  </a:cubicBezTo>
                  <a:lnTo>
                    <a:pt x="2686" y="330"/>
                  </a:lnTo>
                  <a:cubicBezTo>
                    <a:pt x="2525" y="303"/>
                    <a:pt x="2365" y="268"/>
                    <a:pt x="2204" y="241"/>
                  </a:cubicBezTo>
                  <a:cubicBezTo>
                    <a:pt x="2169" y="232"/>
                    <a:pt x="2133" y="232"/>
                    <a:pt x="2097" y="223"/>
                  </a:cubicBezTo>
                  <a:lnTo>
                    <a:pt x="2097" y="223"/>
                  </a:lnTo>
                  <a:cubicBezTo>
                    <a:pt x="2186" y="384"/>
                    <a:pt x="2249" y="553"/>
                    <a:pt x="2276" y="732"/>
                  </a:cubicBezTo>
                  <a:cubicBezTo>
                    <a:pt x="2291" y="855"/>
                    <a:pt x="2195" y="924"/>
                    <a:pt x="2102" y="924"/>
                  </a:cubicBezTo>
                  <a:cubicBezTo>
                    <a:pt x="2027" y="924"/>
                    <a:pt x="1953" y="880"/>
                    <a:pt x="1937" y="785"/>
                  </a:cubicBezTo>
                  <a:cubicBezTo>
                    <a:pt x="1901" y="562"/>
                    <a:pt x="1803" y="366"/>
                    <a:pt x="1687" y="170"/>
                  </a:cubicBezTo>
                  <a:lnTo>
                    <a:pt x="1678" y="152"/>
                  </a:lnTo>
                  <a:cubicBezTo>
                    <a:pt x="1491" y="125"/>
                    <a:pt x="1303" y="107"/>
                    <a:pt x="1116" y="80"/>
                  </a:cubicBezTo>
                  <a:lnTo>
                    <a:pt x="1116" y="80"/>
                  </a:lnTo>
                  <a:cubicBezTo>
                    <a:pt x="1241" y="312"/>
                    <a:pt x="1339" y="544"/>
                    <a:pt x="1410" y="803"/>
                  </a:cubicBezTo>
                  <a:cubicBezTo>
                    <a:pt x="1445" y="922"/>
                    <a:pt x="1355" y="989"/>
                    <a:pt x="1258" y="989"/>
                  </a:cubicBezTo>
                  <a:cubicBezTo>
                    <a:pt x="1181" y="989"/>
                    <a:pt x="1099" y="947"/>
                    <a:pt x="1071" y="856"/>
                  </a:cubicBezTo>
                  <a:cubicBezTo>
                    <a:pt x="991" y="562"/>
                    <a:pt x="866" y="294"/>
                    <a:pt x="706" y="36"/>
                  </a:cubicBezTo>
                  <a:cubicBezTo>
                    <a:pt x="590" y="27"/>
                    <a:pt x="465" y="9"/>
                    <a:pt x="34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9"/>
            <p:cNvSpPr/>
            <p:nvPr/>
          </p:nvSpPr>
          <p:spPr>
            <a:xfrm>
              <a:off x="672316" y="1400926"/>
              <a:ext cx="22930" cy="79270"/>
            </a:xfrm>
            <a:custGeom>
              <a:rect b="b" l="l" r="r" t="t"/>
              <a:pathLst>
                <a:path extrusionOk="0" h="2534" w="733">
                  <a:moveTo>
                    <a:pt x="447" y="0"/>
                  </a:moveTo>
                  <a:cubicBezTo>
                    <a:pt x="348" y="170"/>
                    <a:pt x="268" y="357"/>
                    <a:pt x="206" y="571"/>
                  </a:cubicBezTo>
                  <a:cubicBezTo>
                    <a:pt x="206" y="580"/>
                    <a:pt x="206" y="589"/>
                    <a:pt x="206" y="598"/>
                  </a:cubicBezTo>
                  <a:cubicBezTo>
                    <a:pt x="206" y="634"/>
                    <a:pt x="197" y="651"/>
                    <a:pt x="179" y="678"/>
                  </a:cubicBezTo>
                  <a:cubicBezTo>
                    <a:pt x="18" y="1303"/>
                    <a:pt x="18" y="2025"/>
                    <a:pt x="152" y="2534"/>
                  </a:cubicBezTo>
                  <a:cubicBezTo>
                    <a:pt x="1" y="1740"/>
                    <a:pt x="473" y="901"/>
                    <a:pt x="732" y="36"/>
                  </a:cubicBezTo>
                  <a:lnTo>
                    <a:pt x="679" y="27"/>
                  </a:lnTo>
                  <a:cubicBezTo>
                    <a:pt x="598" y="18"/>
                    <a:pt x="527" y="9"/>
                    <a:pt x="44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9"/>
            <p:cNvSpPr/>
            <p:nvPr/>
          </p:nvSpPr>
          <p:spPr>
            <a:xfrm>
              <a:off x="835577" y="1396452"/>
              <a:ext cx="52210" cy="106924"/>
            </a:xfrm>
            <a:custGeom>
              <a:rect b="b" l="l" r="r" t="t"/>
              <a:pathLst>
                <a:path extrusionOk="0" h="3418" w="1669">
                  <a:moveTo>
                    <a:pt x="152" y="0"/>
                  </a:moveTo>
                  <a:cubicBezTo>
                    <a:pt x="72" y="134"/>
                    <a:pt x="27" y="286"/>
                    <a:pt x="0" y="446"/>
                  </a:cubicBezTo>
                  <a:cubicBezTo>
                    <a:pt x="134" y="446"/>
                    <a:pt x="268" y="438"/>
                    <a:pt x="411" y="420"/>
                  </a:cubicBezTo>
                  <a:cubicBezTo>
                    <a:pt x="418" y="419"/>
                    <a:pt x="424" y="419"/>
                    <a:pt x="431" y="419"/>
                  </a:cubicBezTo>
                  <a:cubicBezTo>
                    <a:pt x="501" y="419"/>
                    <a:pt x="556" y="461"/>
                    <a:pt x="580" y="518"/>
                  </a:cubicBezTo>
                  <a:cubicBezTo>
                    <a:pt x="589" y="527"/>
                    <a:pt x="607" y="536"/>
                    <a:pt x="616" y="545"/>
                  </a:cubicBezTo>
                  <a:cubicBezTo>
                    <a:pt x="1276" y="1410"/>
                    <a:pt x="1374" y="2516"/>
                    <a:pt x="928" y="3417"/>
                  </a:cubicBezTo>
                  <a:cubicBezTo>
                    <a:pt x="1454" y="2695"/>
                    <a:pt x="1669" y="1562"/>
                    <a:pt x="1374" y="910"/>
                  </a:cubicBezTo>
                  <a:cubicBezTo>
                    <a:pt x="1142" y="384"/>
                    <a:pt x="669" y="143"/>
                    <a:pt x="15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9"/>
            <p:cNvSpPr/>
            <p:nvPr/>
          </p:nvSpPr>
          <p:spPr>
            <a:xfrm>
              <a:off x="674818" y="1409278"/>
              <a:ext cx="42169" cy="87122"/>
            </a:xfrm>
            <a:custGeom>
              <a:rect b="b" l="l" r="r" t="t"/>
              <a:pathLst>
                <a:path extrusionOk="0" h="2785" w="1348">
                  <a:moveTo>
                    <a:pt x="938" y="1"/>
                  </a:moveTo>
                  <a:lnTo>
                    <a:pt x="938" y="1"/>
                  </a:lnTo>
                  <a:cubicBezTo>
                    <a:pt x="634" y="911"/>
                    <a:pt x="1" y="1937"/>
                    <a:pt x="697" y="2784"/>
                  </a:cubicBezTo>
                  <a:cubicBezTo>
                    <a:pt x="1152" y="1954"/>
                    <a:pt x="1348" y="839"/>
                    <a:pt x="93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9"/>
            <p:cNvSpPr/>
            <p:nvPr/>
          </p:nvSpPr>
          <p:spPr>
            <a:xfrm>
              <a:off x="257828" y="1369925"/>
              <a:ext cx="840936" cy="232460"/>
            </a:xfrm>
            <a:custGeom>
              <a:rect b="b" l="l" r="r" t="t"/>
              <a:pathLst>
                <a:path extrusionOk="0" h="7431" w="26882">
                  <a:moveTo>
                    <a:pt x="6449" y="1437"/>
                  </a:moveTo>
                  <a:cubicBezTo>
                    <a:pt x="6884" y="1437"/>
                    <a:pt x="7316" y="1469"/>
                    <a:pt x="7675" y="1678"/>
                  </a:cubicBezTo>
                  <a:lnTo>
                    <a:pt x="7684" y="1678"/>
                  </a:lnTo>
                  <a:cubicBezTo>
                    <a:pt x="7666" y="1723"/>
                    <a:pt x="7675" y="1776"/>
                    <a:pt x="7657" y="1821"/>
                  </a:cubicBezTo>
                  <a:cubicBezTo>
                    <a:pt x="6952" y="1803"/>
                    <a:pt x="6256" y="1660"/>
                    <a:pt x="5578" y="1562"/>
                  </a:cubicBezTo>
                  <a:lnTo>
                    <a:pt x="5596" y="1437"/>
                  </a:lnTo>
                  <a:cubicBezTo>
                    <a:pt x="5687" y="1442"/>
                    <a:pt x="5779" y="1444"/>
                    <a:pt x="5873" y="1444"/>
                  </a:cubicBezTo>
                  <a:cubicBezTo>
                    <a:pt x="6061" y="1444"/>
                    <a:pt x="6255" y="1437"/>
                    <a:pt x="6449" y="1437"/>
                  </a:cubicBezTo>
                  <a:close/>
                  <a:moveTo>
                    <a:pt x="8174" y="572"/>
                  </a:moveTo>
                  <a:cubicBezTo>
                    <a:pt x="8228" y="732"/>
                    <a:pt x="8299" y="902"/>
                    <a:pt x="8371" y="1071"/>
                  </a:cubicBezTo>
                  <a:cubicBezTo>
                    <a:pt x="8763" y="1883"/>
                    <a:pt x="8380" y="2543"/>
                    <a:pt x="7764" y="3096"/>
                  </a:cubicBezTo>
                  <a:cubicBezTo>
                    <a:pt x="7550" y="2909"/>
                    <a:pt x="7309" y="2267"/>
                    <a:pt x="7470" y="2222"/>
                  </a:cubicBezTo>
                  <a:cubicBezTo>
                    <a:pt x="7514" y="2204"/>
                    <a:pt x="7541" y="2187"/>
                    <a:pt x="7559" y="2160"/>
                  </a:cubicBezTo>
                  <a:lnTo>
                    <a:pt x="7737" y="2160"/>
                  </a:lnTo>
                  <a:cubicBezTo>
                    <a:pt x="7835" y="2160"/>
                    <a:pt x="7907" y="2115"/>
                    <a:pt x="7925" y="2008"/>
                  </a:cubicBezTo>
                  <a:cubicBezTo>
                    <a:pt x="7943" y="1910"/>
                    <a:pt x="7978" y="1821"/>
                    <a:pt x="8014" y="1723"/>
                  </a:cubicBezTo>
                  <a:cubicBezTo>
                    <a:pt x="8041" y="1633"/>
                    <a:pt x="7996" y="1553"/>
                    <a:pt x="7934" y="1517"/>
                  </a:cubicBezTo>
                  <a:cubicBezTo>
                    <a:pt x="7934" y="1473"/>
                    <a:pt x="7907" y="1428"/>
                    <a:pt x="7853" y="1401"/>
                  </a:cubicBezTo>
                  <a:cubicBezTo>
                    <a:pt x="7800" y="1366"/>
                    <a:pt x="7737" y="1339"/>
                    <a:pt x="7675" y="1312"/>
                  </a:cubicBezTo>
                  <a:cubicBezTo>
                    <a:pt x="7711" y="1286"/>
                    <a:pt x="7737" y="1250"/>
                    <a:pt x="7737" y="1187"/>
                  </a:cubicBezTo>
                  <a:cubicBezTo>
                    <a:pt x="7746" y="911"/>
                    <a:pt x="7951" y="723"/>
                    <a:pt x="8174" y="572"/>
                  </a:cubicBezTo>
                  <a:close/>
                  <a:moveTo>
                    <a:pt x="14268" y="1259"/>
                  </a:moveTo>
                  <a:lnTo>
                    <a:pt x="14268" y="1259"/>
                  </a:lnTo>
                  <a:cubicBezTo>
                    <a:pt x="14678" y="2097"/>
                    <a:pt x="14482" y="3212"/>
                    <a:pt x="14027" y="4042"/>
                  </a:cubicBezTo>
                  <a:cubicBezTo>
                    <a:pt x="13331" y="3195"/>
                    <a:pt x="13964" y="2169"/>
                    <a:pt x="14268" y="1259"/>
                  </a:cubicBezTo>
                  <a:close/>
                  <a:moveTo>
                    <a:pt x="8469" y="340"/>
                  </a:moveTo>
                  <a:cubicBezTo>
                    <a:pt x="8906" y="367"/>
                    <a:pt x="9343" y="411"/>
                    <a:pt x="9780" y="456"/>
                  </a:cubicBezTo>
                  <a:lnTo>
                    <a:pt x="9789" y="492"/>
                  </a:lnTo>
                  <a:cubicBezTo>
                    <a:pt x="9887" y="732"/>
                    <a:pt x="9932" y="964"/>
                    <a:pt x="9905" y="1223"/>
                  </a:cubicBezTo>
                  <a:cubicBezTo>
                    <a:pt x="9891" y="1340"/>
                    <a:pt x="9985" y="1406"/>
                    <a:pt x="10078" y="1406"/>
                  </a:cubicBezTo>
                  <a:cubicBezTo>
                    <a:pt x="10155" y="1406"/>
                    <a:pt x="10232" y="1360"/>
                    <a:pt x="10244" y="1259"/>
                  </a:cubicBezTo>
                  <a:cubicBezTo>
                    <a:pt x="10271" y="991"/>
                    <a:pt x="10235" y="750"/>
                    <a:pt x="10155" y="500"/>
                  </a:cubicBezTo>
                  <a:lnTo>
                    <a:pt x="10155" y="500"/>
                  </a:lnTo>
                  <a:cubicBezTo>
                    <a:pt x="10414" y="536"/>
                    <a:pt x="10672" y="572"/>
                    <a:pt x="10931" y="608"/>
                  </a:cubicBezTo>
                  <a:cubicBezTo>
                    <a:pt x="10994" y="804"/>
                    <a:pt x="11020" y="1018"/>
                    <a:pt x="11056" y="1232"/>
                  </a:cubicBezTo>
                  <a:cubicBezTo>
                    <a:pt x="11068" y="1327"/>
                    <a:pt x="11140" y="1371"/>
                    <a:pt x="11213" y="1371"/>
                  </a:cubicBezTo>
                  <a:cubicBezTo>
                    <a:pt x="11306" y="1371"/>
                    <a:pt x="11401" y="1302"/>
                    <a:pt x="11386" y="1178"/>
                  </a:cubicBezTo>
                  <a:cubicBezTo>
                    <a:pt x="11368" y="1000"/>
                    <a:pt x="11341" y="831"/>
                    <a:pt x="11297" y="652"/>
                  </a:cubicBezTo>
                  <a:lnTo>
                    <a:pt x="11297" y="652"/>
                  </a:lnTo>
                  <a:cubicBezTo>
                    <a:pt x="11556" y="688"/>
                    <a:pt x="11814" y="723"/>
                    <a:pt x="12073" y="768"/>
                  </a:cubicBezTo>
                  <a:cubicBezTo>
                    <a:pt x="12064" y="795"/>
                    <a:pt x="12064" y="839"/>
                    <a:pt x="12082" y="884"/>
                  </a:cubicBezTo>
                  <a:cubicBezTo>
                    <a:pt x="12162" y="1054"/>
                    <a:pt x="12180" y="1241"/>
                    <a:pt x="12162" y="1437"/>
                  </a:cubicBezTo>
                  <a:cubicBezTo>
                    <a:pt x="12152" y="1554"/>
                    <a:pt x="12246" y="1620"/>
                    <a:pt x="12338" y="1620"/>
                  </a:cubicBezTo>
                  <a:cubicBezTo>
                    <a:pt x="12414" y="1620"/>
                    <a:pt x="12489" y="1574"/>
                    <a:pt x="12501" y="1473"/>
                  </a:cubicBezTo>
                  <a:cubicBezTo>
                    <a:pt x="12528" y="1250"/>
                    <a:pt x="12501" y="1027"/>
                    <a:pt x="12421" y="813"/>
                  </a:cubicBezTo>
                  <a:lnTo>
                    <a:pt x="12421" y="813"/>
                  </a:lnTo>
                  <a:cubicBezTo>
                    <a:pt x="12599" y="839"/>
                    <a:pt x="12787" y="866"/>
                    <a:pt x="12965" y="893"/>
                  </a:cubicBezTo>
                  <a:cubicBezTo>
                    <a:pt x="12965" y="920"/>
                    <a:pt x="12965" y="955"/>
                    <a:pt x="12983" y="991"/>
                  </a:cubicBezTo>
                  <a:cubicBezTo>
                    <a:pt x="13072" y="1161"/>
                    <a:pt x="13135" y="1348"/>
                    <a:pt x="13117" y="1544"/>
                  </a:cubicBezTo>
                  <a:cubicBezTo>
                    <a:pt x="13111" y="1665"/>
                    <a:pt x="13209" y="1730"/>
                    <a:pt x="13301" y="1730"/>
                  </a:cubicBezTo>
                  <a:cubicBezTo>
                    <a:pt x="13352" y="1730"/>
                    <a:pt x="13400" y="1710"/>
                    <a:pt x="13429" y="1669"/>
                  </a:cubicBezTo>
                  <a:cubicBezTo>
                    <a:pt x="13447" y="1642"/>
                    <a:pt x="13456" y="1625"/>
                    <a:pt x="13456" y="1589"/>
                  </a:cubicBezTo>
                  <a:cubicBezTo>
                    <a:pt x="13456" y="1580"/>
                    <a:pt x="13456" y="1571"/>
                    <a:pt x="13456" y="1562"/>
                  </a:cubicBezTo>
                  <a:cubicBezTo>
                    <a:pt x="13474" y="1339"/>
                    <a:pt x="13420" y="1134"/>
                    <a:pt x="13331" y="938"/>
                  </a:cubicBezTo>
                  <a:lnTo>
                    <a:pt x="13331" y="938"/>
                  </a:lnTo>
                  <a:cubicBezTo>
                    <a:pt x="13456" y="955"/>
                    <a:pt x="13581" y="973"/>
                    <a:pt x="13697" y="991"/>
                  </a:cubicBezTo>
                  <a:cubicBezTo>
                    <a:pt x="13777" y="1000"/>
                    <a:pt x="13848" y="1009"/>
                    <a:pt x="13929" y="1018"/>
                  </a:cubicBezTo>
                  <a:lnTo>
                    <a:pt x="13982" y="1027"/>
                  </a:lnTo>
                  <a:cubicBezTo>
                    <a:pt x="13723" y="1892"/>
                    <a:pt x="13251" y="2731"/>
                    <a:pt x="13402" y="3525"/>
                  </a:cubicBezTo>
                  <a:cubicBezTo>
                    <a:pt x="13456" y="3792"/>
                    <a:pt x="13581" y="4051"/>
                    <a:pt x="13804" y="4301"/>
                  </a:cubicBezTo>
                  <a:lnTo>
                    <a:pt x="13759" y="4301"/>
                  </a:lnTo>
                  <a:cubicBezTo>
                    <a:pt x="12751" y="4176"/>
                    <a:pt x="11770" y="3935"/>
                    <a:pt x="10770" y="3739"/>
                  </a:cubicBezTo>
                  <a:cubicBezTo>
                    <a:pt x="9869" y="3569"/>
                    <a:pt x="8960" y="3560"/>
                    <a:pt x="8094" y="3248"/>
                  </a:cubicBezTo>
                  <a:cubicBezTo>
                    <a:pt x="8433" y="2936"/>
                    <a:pt x="8817" y="2508"/>
                    <a:pt x="8888" y="2071"/>
                  </a:cubicBezTo>
                  <a:cubicBezTo>
                    <a:pt x="8995" y="1419"/>
                    <a:pt x="8621" y="929"/>
                    <a:pt x="8469" y="340"/>
                  </a:cubicBezTo>
                  <a:close/>
                  <a:moveTo>
                    <a:pt x="14571" y="1116"/>
                  </a:moveTo>
                  <a:lnTo>
                    <a:pt x="14571" y="1116"/>
                  </a:lnTo>
                  <a:cubicBezTo>
                    <a:pt x="14696" y="1125"/>
                    <a:pt x="14821" y="1143"/>
                    <a:pt x="14937" y="1152"/>
                  </a:cubicBezTo>
                  <a:cubicBezTo>
                    <a:pt x="15097" y="1410"/>
                    <a:pt x="15222" y="1678"/>
                    <a:pt x="15302" y="1972"/>
                  </a:cubicBezTo>
                  <a:cubicBezTo>
                    <a:pt x="15330" y="2063"/>
                    <a:pt x="15412" y="2105"/>
                    <a:pt x="15489" y="2105"/>
                  </a:cubicBezTo>
                  <a:cubicBezTo>
                    <a:pt x="15586" y="2105"/>
                    <a:pt x="15676" y="2038"/>
                    <a:pt x="15641" y="1919"/>
                  </a:cubicBezTo>
                  <a:cubicBezTo>
                    <a:pt x="15570" y="1660"/>
                    <a:pt x="15472" y="1428"/>
                    <a:pt x="15347" y="1196"/>
                  </a:cubicBezTo>
                  <a:lnTo>
                    <a:pt x="15347" y="1196"/>
                  </a:lnTo>
                  <a:cubicBezTo>
                    <a:pt x="15534" y="1214"/>
                    <a:pt x="15722" y="1241"/>
                    <a:pt x="15909" y="1268"/>
                  </a:cubicBezTo>
                  <a:lnTo>
                    <a:pt x="15918" y="1286"/>
                  </a:lnTo>
                  <a:cubicBezTo>
                    <a:pt x="16034" y="1482"/>
                    <a:pt x="16132" y="1678"/>
                    <a:pt x="16168" y="1901"/>
                  </a:cubicBezTo>
                  <a:cubicBezTo>
                    <a:pt x="16184" y="1996"/>
                    <a:pt x="16258" y="2040"/>
                    <a:pt x="16333" y="2040"/>
                  </a:cubicBezTo>
                  <a:cubicBezTo>
                    <a:pt x="16426" y="2040"/>
                    <a:pt x="16522" y="1971"/>
                    <a:pt x="16507" y="1848"/>
                  </a:cubicBezTo>
                  <a:cubicBezTo>
                    <a:pt x="16480" y="1669"/>
                    <a:pt x="16417" y="1500"/>
                    <a:pt x="16328" y="1339"/>
                  </a:cubicBezTo>
                  <a:lnTo>
                    <a:pt x="16328" y="1339"/>
                  </a:lnTo>
                  <a:cubicBezTo>
                    <a:pt x="16364" y="1348"/>
                    <a:pt x="16400" y="1348"/>
                    <a:pt x="16435" y="1357"/>
                  </a:cubicBezTo>
                  <a:cubicBezTo>
                    <a:pt x="16596" y="1384"/>
                    <a:pt x="16756" y="1419"/>
                    <a:pt x="16917" y="1446"/>
                  </a:cubicBezTo>
                  <a:lnTo>
                    <a:pt x="16926" y="1464"/>
                  </a:lnTo>
                  <a:cubicBezTo>
                    <a:pt x="16980" y="1580"/>
                    <a:pt x="17033" y="1705"/>
                    <a:pt x="17087" y="1821"/>
                  </a:cubicBezTo>
                  <a:cubicBezTo>
                    <a:pt x="17104" y="1883"/>
                    <a:pt x="17122" y="1946"/>
                    <a:pt x="17140" y="2008"/>
                  </a:cubicBezTo>
                  <a:cubicBezTo>
                    <a:pt x="17149" y="2035"/>
                    <a:pt x="17149" y="2062"/>
                    <a:pt x="17158" y="2088"/>
                  </a:cubicBezTo>
                  <a:cubicBezTo>
                    <a:pt x="17039" y="2176"/>
                    <a:pt x="17125" y="2384"/>
                    <a:pt x="17278" y="2384"/>
                  </a:cubicBezTo>
                  <a:cubicBezTo>
                    <a:pt x="17296" y="2384"/>
                    <a:pt x="17316" y="2381"/>
                    <a:pt x="17336" y="2374"/>
                  </a:cubicBezTo>
                  <a:cubicBezTo>
                    <a:pt x="17631" y="2276"/>
                    <a:pt x="17470" y="1821"/>
                    <a:pt x="17336" y="1526"/>
                  </a:cubicBezTo>
                  <a:lnTo>
                    <a:pt x="17336" y="1526"/>
                  </a:lnTo>
                  <a:cubicBezTo>
                    <a:pt x="17470" y="1544"/>
                    <a:pt x="17595" y="1571"/>
                    <a:pt x="17729" y="1580"/>
                  </a:cubicBezTo>
                  <a:lnTo>
                    <a:pt x="17738" y="1589"/>
                  </a:lnTo>
                  <a:cubicBezTo>
                    <a:pt x="17872" y="1776"/>
                    <a:pt x="17925" y="2008"/>
                    <a:pt x="17961" y="2231"/>
                  </a:cubicBezTo>
                  <a:cubicBezTo>
                    <a:pt x="17973" y="2325"/>
                    <a:pt x="18044" y="2367"/>
                    <a:pt x="18118" y="2367"/>
                  </a:cubicBezTo>
                  <a:cubicBezTo>
                    <a:pt x="18213" y="2367"/>
                    <a:pt x="18311" y="2298"/>
                    <a:pt x="18291" y="2178"/>
                  </a:cubicBezTo>
                  <a:cubicBezTo>
                    <a:pt x="18264" y="1990"/>
                    <a:pt x="18220" y="1794"/>
                    <a:pt x="18139" y="1625"/>
                  </a:cubicBezTo>
                  <a:lnTo>
                    <a:pt x="18139" y="1625"/>
                  </a:lnTo>
                  <a:cubicBezTo>
                    <a:pt x="18232" y="1628"/>
                    <a:pt x="18326" y="1630"/>
                    <a:pt x="18420" y="1630"/>
                  </a:cubicBezTo>
                  <a:cubicBezTo>
                    <a:pt x="18554" y="1630"/>
                    <a:pt x="18690" y="1626"/>
                    <a:pt x="18826" y="1616"/>
                  </a:cubicBezTo>
                  <a:lnTo>
                    <a:pt x="18826" y="1616"/>
                  </a:lnTo>
                  <a:cubicBezTo>
                    <a:pt x="19602" y="2642"/>
                    <a:pt x="19486" y="4051"/>
                    <a:pt x="18478" y="4863"/>
                  </a:cubicBezTo>
                  <a:cubicBezTo>
                    <a:pt x="17898" y="4658"/>
                    <a:pt x="17247" y="4729"/>
                    <a:pt x="16641" y="4702"/>
                  </a:cubicBezTo>
                  <a:cubicBezTo>
                    <a:pt x="15838" y="4667"/>
                    <a:pt x="15026" y="4497"/>
                    <a:pt x="14232" y="4372"/>
                  </a:cubicBezTo>
                  <a:cubicBezTo>
                    <a:pt x="14812" y="3427"/>
                    <a:pt x="15053" y="2124"/>
                    <a:pt x="14571" y="1116"/>
                  </a:cubicBezTo>
                  <a:close/>
                  <a:moveTo>
                    <a:pt x="19220" y="378"/>
                  </a:moveTo>
                  <a:cubicBezTo>
                    <a:pt x="19655" y="378"/>
                    <a:pt x="20019" y="1066"/>
                    <a:pt x="20146" y="1321"/>
                  </a:cubicBezTo>
                  <a:cubicBezTo>
                    <a:pt x="20414" y="1848"/>
                    <a:pt x="20485" y="2481"/>
                    <a:pt x="20512" y="3061"/>
                  </a:cubicBezTo>
                  <a:cubicBezTo>
                    <a:pt x="20548" y="3739"/>
                    <a:pt x="20414" y="4417"/>
                    <a:pt x="20057" y="5006"/>
                  </a:cubicBezTo>
                  <a:cubicBezTo>
                    <a:pt x="19888" y="5273"/>
                    <a:pt x="19620" y="5478"/>
                    <a:pt x="19361" y="5657"/>
                  </a:cubicBezTo>
                  <a:cubicBezTo>
                    <a:pt x="19174" y="5791"/>
                    <a:pt x="18978" y="5907"/>
                    <a:pt x="18782" y="6014"/>
                  </a:cubicBezTo>
                  <a:cubicBezTo>
                    <a:pt x="18756" y="6014"/>
                    <a:pt x="18731" y="6014"/>
                    <a:pt x="18707" y="6014"/>
                  </a:cubicBezTo>
                  <a:cubicBezTo>
                    <a:pt x="17853" y="6014"/>
                    <a:pt x="17539" y="5711"/>
                    <a:pt x="17773" y="5122"/>
                  </a:cubicBezTo>
                  <a:cubicBezTo>
                    <a:pt x="17782" y="5095"/>
                    <a:pt x="17782" y="5077"/>
                    <a:pt x="17782" y="5059"/>
                  </a:cubicBezTo>
                  <a:cubicBezTo>
                    <a:pt x="17997" y="5077"/>
                    <a:pt x="18211" y="5122"/>
                    <a:pt x="18407" y="5202"/>
                  </a:cubicBezTo>
                  <a:cubicBezTo>
                    <a:pt x="18434" y="5211"/>
                    <a:pt x="18460" y="5211"/>
                    <a:pt x="18487" y="5211"/>
                  </a:cubicBezTo>
                  <a:cubicBezTo>
                    <a:pt x="18502" y="5214"/>
                    <a:pt x="18518" y="5216"/>
                    <a:pt x="18534" y="5216"/>
                  </a:cubicBezTo>
                  <a:cubicBezTo>
                    <a:pt x="18566" y="5216"/>
                    <a:pt x="18600" y="5208"/>
                    <a:pt x="18630" y="5184"/>
                  </a:cubicBezTo>
                  <a:cubicBezTo>
                    <a:pt x="18969" y="4925"/>
                    <a:pt x="19219" y="4613"/>
                    <a:pt x="19397" y="4265"/>
                  </a:cubicBezTo>
                  <a:cubicBezTo>
                    <a:pt x="19843" y="3364"/>
                    <a:pt x="19745" y="2258"/>
                    <a:pt x="19085" y="1393"/>
                  </a:cubicBezTo>
                  <a:cubicBezTo>
                    <a:pt x="19076" y="1384"/>
                    <a:pt x="19058" y="1375"/>
                    <a:pt x="19049" y="1366"/>
                  </a:cubicBezTo>
                  <a:cubicBezTo>
                    <a:pt x="19025" y="1309"/>
                    <a:pt x="18970" y="1267"/>
                    <a:pt x="18900" y="1267"/>
                  </a:cubicBezTo>
                  <a:cubicBezTo>
                    <a:pt x="18893" y="1267"/>
                    <a:pt x="18887" y="1267"/>
                    <a:pt x="18880" y="1268"/>
                  </a:cubicBezTo>
                  <a:cubicBezTo>
                    <a:pt x="18737" y="1286"/>
                    <a:pt x="18603" y="1294"/>
                    <a:pt x="18469" y="1294"/>
                  </a:cubicBezTo>
                  <a:cubicBezTo>
                    <a:pt x="18496" y="1134"/>
                    <a:pt x="18541" y="982"/>
                    <a:pt x="18621" y="848"/>
                  </a:cubicBezTo>
                  <a:cubicBezTo>
                    <a:pt x="18683" y="741"/>
                    <a:pt x="18764" y="634"/>
                    <a:pt x="18871" y="536"/>
                  </a:cubicBezTo>
                  <a:cubicBezTo>
                    <a:pt x="18990" y="424"/>
                    <a:pt x="19108" y="378"/>
                    <a:pt x="19220" y="378"/>
                  </a:cubicBezTo>
                  <a:close/>
                  <a:moveTo>
                    <a:pt x="25017" y="2106"/>
                  </a:moveTo>
                  <a:cubicBezTo>
                    <a:pt x="25633" y="2106"/>
                    <a:pt x="26213" y="2427"/>
                    <a:pt x="26382" y="3052"/>
                  </a:cubicBezTo>
                  <a:cubicBezTo>
                    <a:pt x="26596" y="3855"/>
                    <a:pt x="25785" y="4176"/>
                    <a:pt x="25205" y="4256"/>
                  </a:cubicBezTo>
                  <a:cubicBezTo>
                    <a:pt x="25044" y="4274"/>
                    <a:pt x="25000" y="4524"/>
                    <a:pt x="25160" y="4577"/>
                  </a:cubicBezTo>
                  <a:cubicBezTo>
                    <a:pt x="25642" y="4729"/>
                    <a:pt x="25963" y="4907"/>
                    <a:pt x="26088" y="5434"/>
                  </a:cubicBezTo>
                  <a:cubicBezTo>
                    <a:pt x="26248" y="6121"/>
                    <a:pt x="25954" y="6870"/>
                    <a:pt x="25214" y="7057"/>
                  </a:cubicBezTo>
                  <a:cubicBezTo>
                    <a:pt x="25070" y="7092"/>
                    <a:pt x="24939" y="7109"/>
                    <a:pt x="24818" y="7109"/>
                  </a:cubicBezTo>
                  <a:cubicBezTo>
                    <a:pt x="23675" y="7109"/>
                    <a:pt x="23487" y="5648"/>
                    <a:pt x="23358" y="4720"/>
                  </a:cubicBezTo>
                  <a:lnTo>
                    <a:pt x="23349" y="4693"/>
                  </a:lnTo>
                  <a:cubicBezTo>
                    <a:pt x="23437" y="4598"/>
                    <a:pt x="23347" y="4417"/>
                    <a:pt x="23200" y="4417"/>
                  </a:cubicBezTo>
                  <a:cubicBezTo>
                    <a:pt x="23182" y="4417"/>
                    <a:pt x="23163" y="4420"/>
                    <a:pt x="23144" y="4426"/>
                  </a:cubicBezTo>
                  <a:cubicBezTo>
                    <a:pt x="23074" y="4446"/>
                    <a:pt x="23000" y="4455"/>
                    <a:pt x="22923" y="4455"/>
                  </a:cubicBezTo>
                  <a:cubicBezTo>
                    <a:pt x="22632" y="4455"/>
                    <a:pt x="22308" y="4331"/>
                    <a:pt x="22047" y="4274"/>
                  </a:cubicBezTo>
                  <a:cubicBezTo>
                    <a:pt x="21636" y="4185"/>
                    <a:pt x="21172" y="4203"/>
                    <a:pt x="20735" y="4167"/>
                  </a:cubicBezTo>
                  <a:cubicBezTo>
                    <a:pt x="20789" y="3962"/>
                    <a:pt x="20824" y="3748"/>
                    <a:pt x="20842" y="3525"/>
                  </a:cubicBezTo>
                  <a:cubicBezTo>
                    <a:pt x="20851" y="3489"/>
                    <a:pt x="20851" y="3453"/>
                    <a:pt x="20851" y="3409"/>
                  </a:cubicBezTo>
                  <a:cubicBezTo>
                    <a:pt x="21592" y="3694"/>
                    <a:pt x="22421" y="3462"/>
                    <a:pt x="23171" y="3694"/>
                  </a:cubicBezTo>
                  <a:cubicBezTo>
                    <a:pt x="23199" y="3755"/>
                    <a:pt x="23265" y="3789"/>
                    <a:pt x="23330" y="3789"/>
                  </a:cubicBezTo>
                  <a:cubicBezTo>
                    <a:pt x="23407" y="3789"/>
                    <a:pt x="23482" y="3742"/>
                    <a:pt x="23492" y="3641"/>
                  </a:cubicBezTo>
                  <a:cubicBezTo>
                    <a:pt x="23599" y="2775"/>
                    <a:pt x="24090" y="2115"/>
                    <a:pt x="25017" y="2106"/>
                  </a:cubicBezTo>
                  <a:close/>
                  <a:moveTo>
                    <a:pt x="8266" y="0"/>
                  </a:moveTo>
                  <a:cubicBezTo>
                    <a:pt x="8157" y="0"/>
                    <a:pt x="8077" y="86"/>
                    <a:pt x="8094" y="188"/>
                  </a:cubicBezTo>
                  <a:lnTo>
                    <a:pt x="8094" y="215"/>
                  </a:lnTo>
                  <a:cubicBezTo>
                    <a:pt x="7764" y="438"/>
                    <a:pt x="7407" y="723"/>
                    <a:pt x="7398" y="1152"/>
                  </a:cubicBezTo>
                  <a:cubicBezTo>
                    <a:pt x="7398" y="1178"/>
                    <a:pt x="7407" y="1196"/>
                    <a:pt x="7407" y="1214"/>
                  </a:cubicBezTo>
                  <a:cubicBezTo>
                    <a:pt x="7061" y="1120"/>
                    <a:pt x="6694" y="1111"/>
                    <a:pt x="6324" y="1111"/>
                  </a:cubicBezTo>
                  <a:cubicBezTo>
                    <a:pt x="6235" y="1111"/>
                    <a:pt x="6147" y="1112"/>
                    <a:pt x="6058" y="1112"/>
                  </a:cubicBezTo>
                  <a:cubicBezTo>
                    <a:pt x="5849" y="1112"/>
                    <a:pt x="5640" y="1109"/>
                    <a:pt x="5436" y="1089"/>
                  </a:cubicBezTo>
                  <a:cubicBezTo>
                    <a:pt x="5430" y="1089"/>
                    <a:pt x="5424" y="1088"/>
                    <a:pt x="5419" y="1088"/>
                  </a:cubicBezTo>
                  <a:cubicBezTo>
                    <a:pt x="5339" y="1088"/>
                    <a:pt x="5283" y="1149"/>
                    <a:pt x="5275" y="1241"/>
                  </a:cubicBezTo>
                  <a:lnTo>
                    <a:pt x="5266" y="1294"/>
                  </a:lnTo>
                  <a:cubicBezTo>
                    <a:pt x="4383" y="1196"/>
                    <a:pt x="3500" y="1134"/>
                    <a:pt x="2617" y="1036"/>
                  </a:cubicBezTo>
                  <a:cubicBezTo>
                    <a:pt x="1841" y="947"/>
                    <a:pt x="1038" y="964"/>
                    <a:pt x="306" y="652"/>
                  </a:cubicBezTo>
                  <a:cubicBezTo>
                    <a:pt x="283" y="641"/>
                    <a:pt x="260" y="637"/>
                    <a:pt x="239" y="637"/>
                  </a:cubicBezTo>
                  <a:cubicBezTo>
                    <a:pt x="83" y="637"/>
                    <a:pt x="1" y="894"/>
                    <a:pt x="181" y="964"/>
                  </a:cubicBezTo>
                  <a:cubicBezTo>
                    <a:pt x="868" y="1259"/>
                    <a:pt x="1626" y="1286"/>
                    <a:pt x="2358" y="1348"/>
                  </a:cubicBezTo>
                  <a:cubicBezTo>
                    <a:pt x="3321" y="1437"/>
                    <a:pt x="4276" y="1526"/>
                    <a:pt x="5231" y="1633"/>
                  </a:cubicBezTo>
                  <a:lnTo>
                    <a:pt x="5222" y="1687"/>
                  </a:lnTo>
                  <a:cubicBezTo>
                    <a:pt x="5213" y="1785"/>
                    <a:pt x="5248" y="1865"/>
                    <a:pt x="5346" y="1874"/>
                  </a:cubicBezTo>
                  <a:cubicBezTo>
                    <a:pt x="5944" y="1955"/>
                    <a:pt x="6524" y="2071"/>
                    <a:pt x="7122" y="2133"/>
                  </a:cubicBezTo>
                  <a:cubicBezTo>
                    <a:pt x="7068" y="2311"/>
                    <a:pt x="7113" y="2561"/>
                    <a:pt x="7166" y="2722"/>
                  </a:cubicBezTo>
                  <a:cubicBezTo>
                    <a:pt x="7247" y="2981"/>
                    <a:pt x="7398" y="3293"/>
                    <a:pt x="7648" y="3427"/>
                  </a:cubicBezTo>
                  <a:cubicBezTo>
                    <a:pt x="7666" y="3444"/>
                    <a:pt x="7684" y="3453"/>
                    <a:pt x="7702" y="3462"/>
                  </a:cubicBezTo>
                  <a:cubicBezTo>
                    <a:pt x="8487" y="3810"/>
                    <a:pt x="9325" y="3899"/>
                    <a:pt x="10164" y="3998"/>
                  </a:cubicBezTo>
                  <a:cubicBezTo>
                    <a:pt x="11154" y="4105"/>
                    <a:pt x="12135" y="4381"/>
                    <a:pt x="13117" y="4560"/>
                  </a:cubicBezTo>
                  <a:cubicBezTo>
                    <a:pt x="13340" y="4595"/>
                    <a:pt x="13563" y="4631"/>
                    <a:pt x="13786" y="4667"/>
                  </a:cubicBezTo>
                  <a:cubicBezTo>
                    <a:pt x="13820" y="4701"/>
                    <a:pt x="13866" y="4721"/>
                    <a:pt x="13913" y="4721"/>
                  </a:cubicBezTo>
                  <a:cubicBezTo>
                    <a:pt x="13939" y="4721"/>
                    <a:pt x="13966" y="4715"/>
                    <a:pt x="13991" y="4702"/>
                  </a:cubicBezTo>
                  <a:cubicBezTo>
                    <a:pt x="14696" y="4800"/>
                    <a:pt x="15409" y="4890"/>
                    <a:pt x="16114" y="4988"/>
                  </a:cubicBezTo>
                  <a:cubicBezTo>
                    <a:pt x="16542" y="5041"/>
                    <a:pt x="16997" y="5014"/>
                    <a:pt x="17443" y="5032"/>
                  </a:cubicBezTo>
                  <a:cubicBezTo>
                    <a:pt x="17190" y="5676"/>
                    <a:pt x="17668" y="6485"/>
                    <a:pt x="18346" y="6485"/>
                  </a:cubicBezTo>
                  <a:cubicBezTo>
                    <a:pt x="18457" y="6485"/>
                    <a:pt x="18573" y="6463"/>
                    <a:pt x="18692" y="6415"/>
                  </a:cubicBezTo>
                  <a:cubicBezTo>
                    <a:pt x="19665" y="6031"/>
                    <a:pt x="20325" y="5380"/>
                    <a:pt x="20637" y="4497"/>
                  </a:cubicBezTo>
                  <a:cubicBezTo>
                    <a:pt x="21137" y="4551"/>
                    <a:pt x="21654" y="4533"/>
                    <a:pt x="22127" y="4640"/>
                  </a:cubicBezTo>
                  <a:cubicBezTo>
                    <a:pt x="22416" y="4699"/>
                    <a:pt x="22697" y="4783"/>
                    <a:pt x="22978" y="4783"/>
                  </a:cubicBezTo>
                  <a:cubicBezTo>
                    <a:pt x="22991" y="4783"/>
                    <a:pt x="23005" y="4783"/>
                    <a:pt x="23019" y="4783"/>
                  </a:cubicBezTo>
                  <a:cubicBezTo>
                    <a:pt x="23153" y="5666"/>
                    <a:pt x="23180" y="6478"/>
                    <a:pt x="23893" y="7102"/>
                  </a:cubicBezTo>
                  <a:cubicBezTo>
                    <a:pt x="24137" y="7316"/>
                    <a:pt x="24543" y="7430"/>
                    <a:pt x="24937" y="7430"/>
                  </a:cubicBezTo>
                  <a:cubicBezTo>
                    <a:pt x="25249" y="7430"/>
                    <a:pt x="25554" y="7359"/>
                    <a:pt x="25767" y="7209"/>
                  </a:cubicBezTo>
                  <a:cubicBezTo>
                    <a:pt x="26373" y="6790"/>
                    <a:pt x="26516" y="6085"/>
                    <a:pt x="26418" y="5380"/>
                  </a:cubicBezTo>
                  <a:cubicBezTo>
                    <a:pt x="26364" y="4934"/>
                    <a:pt x="26115" y="4658"/>
                    <a:pt x="25776" y="4470"/>
                  </a:cubicBezTo>
                  <a:cubicBezTo>
                    <a:pt x="26204" y="4319"/>
                    <a:pt x="26534" y="4042"/>
                    <a:pt x="26695" y="3560"/>
                  </a:cubicBezTo>
                  <a:cubicBezTo>
                    <a:pt x="26882" y="2981"/>
                    <a:pt x="26525" y="2231"/>
                    <a:pt x="25963" y="1999"/>
                  </a:cubicBezTo>
                  <a:cubicBezTo>
                    <a:pt x="25629" y="1865"/>
                    <a:pt x="25305" y="1801"/>
                    <a:pt x="25002" y="1801"/>
                  </a:cubicBezTo>
                  <a:cubicBezTo>
                    <a:pt x="24114" y="1801"/>
                    <a:pt x="23410" y="2355"/>
                    <a:pt x="23197" y="3346"/>
                  </a:cubicBezTo>
                  <a:cubicBezTo>
                    <a:pt x="22430" y="3159"/>
                    <a:pt x="21601" y="3382"/>
                    <a:pt x="20869" y="3052"/>
                  </a:cubicBezTo>
                  <a:lnTo>
                    <a:pt x="20860" y="3052"/>
                  </a:lnTo>
                  <a:cubicBezTo>
                    <a:pt x="20851" y="2026"/>
                    <a:pt x="20530" y="929"/>
                    <a:pt x="19763" y="251"/>
                  </a:cubicBezTo>
                  <a:cubicBezTo>
                    <a:pt x="19586" y="98"/>
                    <a:pt x="19412" y="34"/>
                    <a:pt x="19247" y="34"/>
                  </a:cubicBezTo>
                  <a:cubicBezTo>
                    <a:pt x="18861" y="34"/>
                    <a:pt x="18524" y="384"/>
                    <a:pt x="18318" y="777"/>
                  </a:cubicBezTo>
                  <a:cubicBezTo>
                    <a:pt x="18220" y="947"/>
                    <a:pt x="18157" y="1125"/>
                    <a:pt x="18121" y="1286"/>
                  </a:cubicBezTo>
                  <a:cubicBezTo>
                    <a:pt x="17479" y="1250"/>
                    <a:pt x="16846" y="1089"/>
                    <a:pt x="16212" y="964"/>
                  </a:cubicBezTo>
                  <a:cubicBezTo>
                    <a:pt x="15454" y="822"/>
                    <a:pt x="14678" y="777"/>
                    <a:pt x="13911" y="697"/>
                  </a:cubicBezTo>
                  <a:cubicBezTo>
                    <a:pt x="13839" y="688"/>
                    <a:pt x="13759" y="679"/>
                    <a:pt x="13688" y="670"/>
                  </a:cubicBezTo>
                  <a:cubicBezTo>
                    <a:pt x="11877" y="438"/>
                    <a:pt x="10101" y="99"/>
                    <a:pt x="8282" y="1"/>
                  </a:cubicBezTo>
                  <a:cubicBezTo>
                    <a:pt x="8276" y="0"/>
                    <a:pt x="8271" y="0"/>
                    <a:pt x="826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9"/>
            <p:cNvSpPr/>
            <p:nvPr/>
          </p:nvSpPr>
          <p:spPr>
            <a:xfrm>
              <a:off x="1009630" y="1454355"/>
              <a:ext cx="58154" cy="38540"/>
            </a:xfrm>
            <a:custGeom>
              <a:rect b="b" l="l" r="r" t="t"/>
              <a:pathLst>
                <a:path extrusionOk="0" h="1232" w="1859">
                  <a:moveTo>
                    <a:pt x="844" y="346"/>
                  </a:moveTo>
                  <a:cubicBezTo>
                    <a:pt x="1105" y="346"/>
                    <a:pt x="1405" y="439"/>
                    <a:pt x="1502" y="567"/>
                  </a:cubicBezTo>
                  <a:lnTo>
                    <a:pt x="1511" y="576"/>
                  </a:lnTo>
                  <a:cubicBezTo>
                    <a:pt x="1433" y="748"/>
                    <a:pt x="1073" y="899"/>
                    <a:pt x="786" y="899"/>
                  </a:cubicBezTo>
                  <a:cubicBezTo>
                    <a:pt x="611" y="899"/>
                    <a:pt x="463" y="843"/>
                    <a:pt x="422" y="701"/>
                  </a:cubicBezTo>
                  <a:cubicBezTo>
                    <a:pt x="350" y="444"/>
                    <a:pt x="577" y="346"/>
                    <a:pt x="844" y="346"/>
                  </a:cubicBezTo>
                  <a:close/>
                  <a:moveTo>
                    <a:pt x="907" y="1"/>
                  </a:moveTo>
                  <a:cubicBezTo>
                    <a:pt x="442" y="1"/>
                    <a:pt x="1" y="234"/>
                    <a:pt x="83" y="745"/>
                  </a:cubicBezTo>
                  <a:cubicBezTo>
                    <a:pt x="135" y="1091"/>
                    <a:pt x="439" y="1231"/>
                    <a:pt x="781" y="1231"/>
                  </a:cubicBezTo>
                  <a:cubicBezTo>
                    <a:pt x="1208" y="1231"/>
                    <a:pt x="1694" y="1013"/>
                    <a:pt x="1823" y="701"/>
                  </a:cubicBezTo>
                  <a:cubicBezTo>
                    <a:pt x="1859" y="621"/>
                    <a:pt x="1832" y="558"/>
                    <a:pt x="1787" y="513"/>
                  </a:cubicBezTo>
                  <a:cubicBezTo>
                    <a:pt x="1805" y="469"/>
                    <a:pt x="1805" y="415"/>
                    <a:pt x="1769" y="353"/>
                  </a:cubicBezTo>
                  <a:cubicBezTo>
                    <a:pt x="1597" y="124"/>
                    <a:pt x="1245" y="1"/>
                    <a:pt x="90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9"/>
            <p:cNvSpPr/>
            <p:nvPr/>
          </p:nvSpPr>
          <p:spPr>
            <a:xfrm>
              <a:off x="1001904" y="1517045"/>
              <a:ext cx="66819" cy="60813"/>
            </a:xfrm>
            <a:custGeom>
              <a:rect b="b" l="l" r="r" t="t"/>
              <a:pathLst>
                <a:path extrusionOk="0" h="1944" w="2136">
                  <a:moveTo>
                    <a:pt x="901" y="322"/>
                  </a:moveTo>
                  <a:cubicBezTo>
                    <a:pt x="1334" y="322"/>
                    <a:pt x="1686" y="977"/>
                    <a:pt x="1481" y="1337"/>
                  </a:cubicBezTo>
                  <a:cubicBezTo>
                    <a:pt x="1472" y="1355"/>
                    <a:pt x="1472" y="1364"/>
                    <a:pt x="1463" y="1382"/>
                  </a:cubicBezTo>
                  <a:cubicBezTo>
                    <a:pt x="1360" y="1485"/>
                    <a:pt x="1232" y="1597"/>
                    <a:pt x="1079" y="1597"/>
                  </a:cubicBezTo>
                  <a:cubicBezTo>
                    <a:pt x="1074" y="1597"/>
                    <a:pt x="1068" y="1596"/>
                    <a:pt x="1062" y="1596"/>
                  </a:cubicBezTo>
                  <a:cubicBezTo>
                    <a:pt x="866" y="1587"/>
                    <a:pt x="652" y="1355"/>
                    <a:pt x="562" y="1195"/>
                  </a:cubicBezTo>
                  <a:cubicBezTo>
                    <a:pt x="411" y="936"/>
                    <a:pt x="428" y="436"/>
                    <a:pt x="785" y="338"/>
                  </a:cubicBezTo>
                  <a:cubicBezTo>
                    <a:pt x="824" y="327"/>
                    <a:pt x="863" y="322"/>
                    <a:pt x="901" y="322"/>
                  </a:cubicBezTo>
                  <a:close/>
                  <a:moveTo>
                    <a:pt x="876" y="0"/>
                  </a:moveTo>
                  <a:cubicBezTo>
                    <a:pt x="744" y="0"/>
                    <a:pt x="610" y="35"/>
                    <a:pt x="482" y="115"/>
                  </a:cubicBezTo>
                  <a:cubicBezTo>
                    <a:pt x="0" y="410"/>
                    <a:pt x="72" y="1097"/>
                    <a:pt x="348" y="1498"/>
                  </a:cubicBezTo>
                  <a:cubicBezTo>
                    <a:pt x="500" y="1712"/>
                    <a:pt x="767" y="1882"/>
                    <a:pt x="1026" y="1935"/>
                  </a:cubicBezTo>
                  <a:cubicBezTo>
                    <a:pt x="1055" y="1941"/>
                    <a:pt x="1083" y="1943"/>
                    <a:pt x="1111" y="1943"/>
                  </a:cubicBezTo>
                  <a:cubicBezTo>
                    <a:pt x="1355" y="1943"/>
                    <a:pt x="1580" y="1747"/>
                    <a:pt x="1740" y="1587"/>
                  </a:cubicBezTo>
                  <a:cubicBezTo>
                    <a:pt x="1776" y="1552"/>
                    <a:pt x="1793" y="1507"/>
                    <a:pt x="1793" y="1471"/>
                  </a:cubicBezTo>
                  <a:lnTo>
                    <a:pt x="1802" y="1462"/>
                  </a:lnTo>
                  <a:cubicBezTo>
                    <a:pt x="2136" y="854"/>
                    <a:pt x="1527" y="0"/>
                    <a:pt x="87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19"/>
          <p:cNvGrpSpPr/>
          <p:nvPr/>
        </p:nvGrpSpPr>
        <p:grpSpPr>
          <a:xfrm rot="-1979079">
            <a:off x="-262400" y="2689631"/>
            <a:ext cx="721141" cy="973147"/>
            <a:chOff x="1326575" y="1917600"/>
            <a:chExt cx="436125" cy="588550"/>
          </a:xfrm>
        </p:grpSpPr>
        <p:sp>
          <p:nvSpPr>
            <p:cNvPr id="1712" name="Google Shape;1712;p19"/>
            <p:cNvSpPr/>
            <p:nvPr/>
          </p:nvSpPr>
          <p:spPr>
            <a:xfrm>
              <a:off x="1326575" y="1917600"/>
              <a:ext cx="436125" cy="588550"/>
            </a:xfrm>
            <a:custGeom>
              <a:rect b="b" l="l" r="r" t="t"/>
              <a:pathLst>
                <a:path extrusionOk="0" h="23542" w="17445">
                  <a:moveTo>
                    <a:pt x="8948" y="365"/>
                  </a:moveTo>
                  <a:cubicBezTo>
                    <a:pt x="10920" y="365"/>
                    <a:pt x="12891" y="399"/>
                    <a:pt x="14863" y="465"/>
                  </a:cubicBezTo>
                  <a:cubicBezTo>
                    <a:pt x="15239" y="491"/>
                    <a:pt x="15640" y="541"/>
                    <a:pt x="16016" y="616"/>
                  </a:cubicBezTo>
                  <a:cubicBezTo>
                    <a:pt x="16592" y="741"/>
                    <a:pt x="16993" y="1242"/>
                    <a:pt x="16943" y="1819"/>
                  </a:cubicBezTo>
                  <a:cubicBezTo>
                    <a:pt x="16617" y="5528"/>
                    <a:pt x="16993" y="9237"/>
                    <a:pt x="16968" y="12947"/>
                  </a:cubicBezTo>
                  <a:cubicBezTo>
                    <a:pt x="16968" y="15578"/>
                    <a:pt x="16968" y="18235"/>
                    <a:pt x="16993" y="20867"/>
                  </a:cubicBezTo>
                  <a:cubicBezTo>
                    <a:pt x="16993" y="21318"/>
                    <a:pt x="16918" y="21744"/>
                    <a:pt x="16692" y="22120"/>
                  </a:cubicBezTo>
                  <a:cubicBezTo>
                    <a:pt x="16467" y="22521"/>
                    <a:pt x="16141" y="22821"/>
                    <a:pt x="15665" y="22821"/>
                  </a:cubicBezTo>
                  <a:cubicBezTo>
                    <a:pt x="13354" y="22867"/>
                    <a:pt x="11064" y="23158"/>
                    <a:pt x="8757" y="23158"/>
                  </a:cubicBezTo>
                  <a:cubicBezTo>
                    <a:pt x="8512" y="23158"/>
                    <a:pt x="8266" y="23155"/>
                    <a:pt x="8021" y="23147"/>
                  </a:cubicBezTo>
                  <a:cubicBezTo>
                    <a:pt x="6116" y="23097"/>
                    <a:pt x="4211" y="22897"/>
                    <a:pt x="2306" y="22847"/>
                  </a:cubicBezTo>
                  <a:cubicBezTo>
                    <a:pt x="1204" y="22821"/>
                    <a:pt x="602" y="22220"/>
                    <a:pt x="577" y="21092"/>
                  </a:cubicBezTo>
                  <a:cubicBezTo>
                    <a:pt x="552" y="19363"/>
                    <a:pt x="577" y="17659"/>
                    <a:pt x="552" y="15929"/>
                  </a:cubicBezTo>
                  <a:cubicBezTo>
                    <a:pt x="552" y="14551"/>
                    <a:pt x="552" y="13172"/>
                    <a:pt x="552" y="11794"/>
                  </a:cubicBezTo>
                  <a:lnTo>
                    <a:pt x="602" y="11794"/>
                  </a:lnTo>
                  <a:cubicBezTo>
                    <a:pt x="652" y="9463"/>
                    <a:pt x="727" y="7132"/>
                    <a:pt x="753" y="4801"/>
                  </a:cubicBezTo>
                  <a:cubicBezTo>
                    <a:pt x="778" y="3899"/>
                    <a:pt x="702" y="2972"/>
                    <a:pt x="627" y="2044"/>
                  </a:cubicBezTo>
                  <a:cubicBezTo>
                    <a:pt x="552" y="1242"/>
                    <a:pt x="878" y="716"/>
                    <a:pt x="1680" y="591"/>
                  </a:cubicBezTo>
                  <a:cubicBezTo>
                    <a:pt x="3108" y="340"/>
                    <a:pt x="4562" y="415"/>
                    <a:pt x="5991" y="390"/>
                  </a:cubicBezTo>
                  <a:cubicBezTo>
                    <a:pt x="6976" y="374"/>
                    <a:pt x="7962" y="365"/>
                    <a:pt x="8948" y="365"/>
                  </a:cubicBezTo>
                  <a:close/>
                  <a:moveTo>
                    <a:pt x="8515" y="1"/>
                  </a:moveTo>
                  <a:cubicBezTo>
                    <a:pt x="6922" y="1"/>
                    <a:pt x="5328" y="21"/>
                    <a:pt x="3735" y="64"/>
                  </a:cubicBezTo>
                  <a:cubicBezTo>
                    <a:pt x="2958" y="90"/>
                    <a:pt x="2181" y="64"/>
                    <a:pt x="1429" y="240"/>
                  </a:cubicBezTo>
                  <a:cubicBezTo>
                    <a:pt x="677" y="440"/>
                    <a:pt x="427" y="766"/>
                    <a:pt x="326" y="1518"/>
                  </a:cubicBezTo>
                  <a:cubicBezTo>
                    <a:pt x="201" y="2646"/>
                    <a:pt x="352" y="3774"/>
                    <a:pt x="352" y="4877"/>
                  </a:cubicBezTo>
                  <a:cubicBezTo>
                    <a:pt x="276" y="8335"/>
                    <a:pt x="176" y="11794"/>
                    <a:pt x="151" y="15253"/>
                  </a:cubicBezTo>
                  <a:cubicBezTo>
                    <a:pt x="151" y="17283"/>
                    <a:pt x="1" y="19338"/>
                    <a:pt x="251" y="21368"/>
                  </a:cubicBezTo>
                  <a:cubicBezTo>
                    <a:pt x="427" y="22721"/>
                    <a:pt x="928" y="23197"/>
                    <a:pt x="2131" y="23273"/>
                  </a:cubicBezTo>
                  <a:cubicBezTo>
                    <a:pt x="2432" y="23273"/>
                    <a:pt x="2732" y="23298"/>
                    <a:pt x="3033" y="23323"/>
                  </a:cubicBezTo>
                  <a:cubicBezTo>
                    <a:pt x="4933" y="23471"/>
                    <a:pt x="6833" y="23541"/>
                    <a:pt x="8733" y="23541"/>
                  </a:cubicBezTo>
                  <a:cubicBezTo>
                    <a:pt x="11019" y="23541"/>
                    <a:pt x="13304" y="23439"/>
                    <a:pt x="15590" y="23248"/>
                  </a:cubicBezTo>
                  <a:cubicBezTo>
                    <a:pt x="16291" y="23197"/>
                    <a:pt x="16793" y="22897"/>
                    <a:pt x="17068" y="22195"/>
                  </a:cubicBezTo>
                  <a:cubicBezTo>
                    <a:pt x="17319" y="21593"/>
                    <a:pt x="17369" y="20992"/>
                    <a:pt x="17394" y="20340"/>
                  </a:cubicBezTo>
                  <a:cubicBezTo>
                    <a:pt x="17419" y="17333"/>
                    <a:pt x="17444" y="14300"/>
                    <a:pt x="17294" y="10917"/>
                  </a:cubicBezTo>
                  <a:cubicBezTo>
                    <a:pt x="17394" y="8410"/>
                    <a:pt x="17119" y="5553"/>
                    <a:pt x="17269" y="2671"/>
                  </a:cubicBezTo>
                  <a:cubicBezTo>
                    <a:pt x="17294" y="2245"/>
                    <a:pt x="17244" y="1844"/>
                    <a:pt x="17194" y="1418"/>
                  </a:cubicBezTo>
                  <a:cubicBezTo>
                    <a:pt x="17144" y="841"/>
                    <a:pt x="16843" y="465"/>
                    <a:pt x="16291" y="290"/>
                  </a:cubicBezTo>
                  <a:cubicBezTo>
                    <a:pt x="15740" y="140"/>
                    <a:pt x="15189" y="90"/>
                    <a:pt x="14637" y="90"/>
                  </a:cubicBezTo>
                  <a:cubicBezTo>
                    <a:pt x="12597" y="33"/>
                    <a:pt x="10556" y="1"/>
                    <a:pt x="85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9"/>
            <p:cNvSpPr/>
            <p:nvPr/>
          </p:nvSpPr>
          <p:spPr>
            <a:xfrm>
              <a:off x="1587225" y="1987650"/>
              <a:ext cx="130350" cy="50175"/>
            </a:xfrm>
            <a:custGeom>
              <a:rect b="b" l="l" r="r" t="t"/>
              <a:pathLst>
                <a:path extrusionOk="0" h="2007" w="5214">
                  <a:moveTo>
                    <a:pt x="2657" y="445"/>
                  </a:moveTo>
                  <a:cubicBezTo>
                    <a:pt x="3134" y="471"/>
                    <a:pt x="3610" y="496"/>
                    <a:pt x="4086" y="571"/>
                  </a:cubicBezTo>
                  <a:cubicBezTo>
                    <a:pt x="4387" y="621"/>
                    <a:pt x="4662" y="796"/>
                    <a:pt x="4662" y="1122"/>
                  </a:cubicBezTo>
                  <a:cubicBezTo>
                    <a:pt x="4662" y="1448"/>
                    <a:pt x="4312" y="1448"/>
                    <a:pt x="4086" y="1473"/>
                  </a:cubicBezTo>
                  <a:cubicBezTo>
                    <a:pt x="3184" y="1573"/>
                    <a:pt x="2307" y="1648"/>
                    <a:pt x="1404" y="1648"/>
                  </a:cubicBezTo>
                  <a:cubicBezTo>
                    <a:pt x="1374" y="1648"/>
                    <a:pt x="1342" y="1649"/>
                    <a:pt x="1309" y="1649"/>
                  </a:cubicBezTo>
                  <a:cubicBezTo>
                    <a:pt x="961" y="1649"/>
                    <a:pt x="500" y="1628"/>
                    <a:pt x="477" y="1147"/>
                  </a:cubicBezTo>
                  <a:cubicBezTo>
                    <a:pt x="427" y="571"/>
                    <a:pt x="1003" y="596"/>
                    <a:pt x="1379" y="521"/>
                  </a:cubicBezTo>
                  <a:cubicBezTo>
                    <a:pt x="1780" y="445"/>
                    <a:pt x="2231" y="471"/>
                    <a:pt x="2657" y="445"/>
                  </a:cubicBezTo>
                  <a:close/>
                  <a:moveTo>
                    <a:pt x="2657" y="1"/>
                  </a:moveTo>
                  <a:cubicBezTo>
                    <a:pt x="2087" y="1"/>
                    <a:pt x="1517" y="70"/>
                    <a:pt x="953" y="195"/>
                  </a:cubicBezTo>
                  <a:cubicBezTo>
                    <a:pt x="427" y="320"/>
                    <a:pt x="1" y="821"/>
                    <a:pt x="51" y="1222"/>
                  </a:cubicBezTo>
                  <a:cubicBezTo>
                    <a:pt x="126" y="1774"/>
                    <a:pt x="602" y="1874"/>
                    <a:pt x="1053" y="1949"/>
                  </a:cubicBezTo>
                  <a:cubicBezTo>
                    <a:pt x="1252" y="1992"/>
                    <a:pt x="1450" y="2006"/>
                    <a:pt x="1647" y="2006"/>
                  </a:cubicBezTo>
                  <a:cubicBezTo>
                    <a:pt x="2064" y="2006"/>
                    <a:pt x="2470" y="1941"/>
                    <a:pt x="2845" y="1941"/>
                  </a:cubicBezTo>
                  <a:cubicBezTo>
                    <a:pt x="2917" y="1941"/>
                    <a:pt x="2989" y="1943"/>
                    <a:pt x="3058" y="1949"/>
                  </a:cubicBezTo>
                  <a:lnTo>
                    <a:pt x="3911" y="1949"/>
                  </a:lnTo>
                  <a:cubicBezTo>
                    <a:pt x="3986" y="1949"/>
                    <a:pt x="4086" y="1924"/>
                    <a:pt x="4161" y="1924"/>
                  </a:cubicBezTo>
                  <a:cubicBezTo>
                    <a:pt x="4637" y="1899"/>
                    <a:pt x="5038" y="1799"/>
                    <a:pt x="5139" y="1273"/>
                  </a:cubicBezTo>
                  <a:cubicBezTo>
                    <a:pt x="5214" y="846"/>
                    <a:pt x="4838" y="345"/>
                    <a:pt x="4362" y="220"/>
                  </a:cubicBezTo>
                  <a:cubicBezTo>
                    <a:pt x="3798" y="70"/>
                    <a:pt x="3228" y="1"/>
                    <a:pt x="2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9"/>
            <p:cNvSpPr/>
            <p:nvPr/>
          </p:nvSpPr>
          <p:spPr>
            <a:xfrm>
              <a:off x="1587225" y="2152950"/>
              <a:ext cx="130350" cy="49925"/>
            </a:xfrm>
            <a:custGeom>
              <a:rect b="b" l="l" r="r" t="t"/>
              <a:pathLst>
                <a:path extrusionOk="0" h="1997" w="5214">
                  <a:moveTo>
                    <a:pt x="2572" y="453"/>
                  </a:moveTo>
                  <a:cubicBezTo>
                    <a:pt x="3035" y="453"/>
                    <a:pt x="3498" y="484"/>
                    <a:pt x="3961" y="550"/>
                  </a:cubicBezTo>
                  <a:cubicBezTo>
                    <a:pt x="4136" y="575"/>
                    <a:pt x="4312" y="600"/>
                    <a:pt x="4462" y="726"/>
                  </a:cubicBezTo>
                  <a:cubicBezTo>
                    <a:pt x="4562" y="851"/>
                    <a:pt x="4687" y="951"/>
                    <a:pt x="4662" y="1127"/>
                  </a:cubicBezTo>
                  <a:cubicBezTo>
                    <a:pt x="4637" y="1327"/>
                    <a:pt x="4462" y="1377"/>
                    <a:pt x="4312" y="1402"/>
                  </a:cubicBezTo>
                  <a:cubicBezTo>
                    <a:pt x="3459" y="1503"/>
                    <a:pt x="2607" y="1578"/>
                    <a:pt x="1755" y="1653"/>
                  </a:cubicBezTo>
                  <a:cubicBezTo>
                    <a:pt x="1697" y="1657"/>
                    <a:pt x="1639" y="1659"/>
                    <a:pt x="1582" y="1659"/>
                  </a:cubicBezTo>
                  <a:cubicBezTo>
                    <a:pt x="1296" y="1659"/>
                    <a:pt x="1024" y="1607"/>
                    <a:pt x="753" y="1503"/>
                  </a:cubicBezTo>
                  <a:cubicBezTo>
                    <a:pt x="577" y="1427"/>
                    <a:pt x="452" y="1327"/>
                    <a:pt x="452" y="1127"/>
                  </a:cubicBezTo>
                  <a:cubicBezTo>
                    <a:pt x="427" y="901"/>
                    <a:pt x="552" y="776"/>
                    <a:pt x="728" y="701"/>
                  </a:cubicBezTo>
                  <a:cubicBezTo>
                    <a:pt x="928" y="625"/>
                    <a:pt x="1129" y="525"/>
                    <a:pt x="1329" y="525"/>
                  </a:cubicBezTo>
                  <a:cubicBezTo>
                    <a:pt x="1743" y="478"/>
                    <a:pt x="2157" y="453"/>
                    <a:pt x="2572" y="453"/>
                  </a:cubicBezTo>
                  <a:close/>
                  <a:moveTo>
                    <a:pt x="2533" y="0"/>
                  </a:moveTo>
                  <a:cubicBezTo>
                    <a:pt x="2021" y="0"/>
                    <a:pt x="1508" y="48"/>
                    <a:pt x="1003" y="174"/>
                  </a:cubicBezTo>
                  <a:cubicBezTo>
                    <a:pt x="452" y="300"/>
                    <a:pt x="1" y="801"/>
                    <a:pt x="51" y="1202"/>
                  </a:cubicBezTo>
                  <a:cubicBezTo>
                    <a:pt x="126" y="1778"/>
                    <a:pt x="602" y="1854"/>
                    <a:pt x="1053" y="1954"/>
                  </a:cubicBezTo>
                  <a:cubicBezTo>
                    <a:pt x="1232" y="1985"/>
                    <a:pt x="1411" y="1997"/>
                    <a:pt x="1589" y="1997"/>
                  </a:cubicBezTo>
                  <a:cubicBezTo>
                    <a:pt x="1985" y="1997"/>
                    <a:pt x="2377" y="1938"/>
                    <a:pt x="2758" y="1904"/>
                  </a:cubicBezTo>
                  <a:lnTo>
                    <a:pt x="4261" y="1904"/>
                  </a:lnTo>
                  <a:cubicBezTo>
                    <a:pt x="4687" y="1904"/>
                    <a:pt x="5038" y="1753"/>
                    <a:pt x="5114" y="1327"/>
                  </a:cubicBezTo>
                  <a:cubicBezTo>
                    <a:pt x="5214" y="826"/>
                    <a:pt x="4938" y="475"/>
                    <a:pt x="4512" y="275"/>
                  </a:cubicBezTo>
                  <a:cubicBezTo>
                    <a:pt x="4261" y="174"/>
                    <a:pt x="3986" y="124"/>
                    <a:pt x="3735" y="74"/>
                  </a:cubicBezTo>
                  <a:cubicBezTo>
                    <a:pt x="3338" y="30"/>
                    <a:pt x="2936" y="0"/>
                    <a:pt x="253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9"/>
            <p:cNvSpPr/>
            <p:nvPr/>
          </p:nvSpPr>
          <p:spPr>
            <a:xfrm>
              <a:off x="1586600" y="2323575"/>
              <a:ext cx="128475" cy="50025"/>
            </a:xfrm>
            <a:custGeom>
              <a:rect b="b" l="l" r="r" t="t"/>
              <a:pathLst>
                <a:path extrusionOk="0" h="2001" w="5139">
                  <a:moveTo>
                    <a:pt x="2261" y="466"/>
                  </a:moveTo>
                  <a:cubicBezTo>
                    <a:pt x="2397" y="466"/>
                    <a:pt x="2537" y="467"/>
                    <a:pt x="2682" y="467"/>
                  </a:cubicBezTo>
                  <a:cubicBezTo>
                    <a:pt x="3008" y="492"/>
                    <a:pt x="3459" y="517"/>
                    <a:pt x="3936" y="542"/>
                  </a:cubicBezTo>
                  <a:cubicBezTo>
                    <a:pt x="4211" y="567"/>
                    <a:pt x="4412" y="693"/>
                    <a:pt x="4562" y="918"/>
                  </a:cubicBezTo>
                  <a:cubicBezTo>
                    <a:pt x="4687" y="1119"/>
                    <a:pt x="4662" y="1344"/>
                    <a:pt x="4412" y="1394"/>
                  </a:cubicBezTo>
                  <a:cubicBezTo>
                    <a:pt x="3584" y="1481"/>
                    <a:pt x="2756" y="1638"/>
                    <a:pt x="1920" y="1638"/>
                  </a:cubicBezTo>
                  <a:cubicBezTo>
                    <a:pt x="1541" y="1638"/>
                    <a:pt x="1161" y="1606"/>
                    <a:pt x="778" y="1520"/>
                  </a:cubicBezTo>
                  <a:cubicBezTo>
                    <a:pt x="602" y="1470"/>
                    <a:pt x="402" y="1420"/>
                    <a:pt x="377" y="1169"/>
                  </a:cubicBezTo>
                  <a:cubicBezTo>
                    <a:pt x="377" y="868"/>
                    <a:pt x="527" y="743"/>
                    <a:pt x="778" y="643"/>
                  </a:cubicBezTo>
                  <a:cubicBezTo>
                    <a:pt x="1239" y="482"/>
                    <a:pt x="1716" y="466"/>
                    <a:pt x="2261" y="466"/>
                  </a:cubicBezTo>
                  <a:close/>
                  <a:moveTo>
                    <a:pt x="2556" y="0"/>
                  </a:moveTo>
                  <a:cubicBezTo>
                    <a:pt x="1980" y="0"/>
                    <a:pt x="1404" y="75"/>
                    <a:pt x="828" y="242"/>
                  </a:cubicBezTo>
                  <a:cubicBezTo>
                    <a:pt x="377" y="367"/>
                    <a:pt x="1" y="643"/>
                    <a:pt x="26" y="1169"/>
                  </a:cubicBezTo>
                  <a:cubicBezTo>
                    <a:pt x="26" y="1745"/>
                    <a:pt x="477" y="1846"/>
                    <a:pt x="928" y="1946"/>
                  </a:cubicBezTo>
                  <a:cubicBezTo>
                    <a:pt x="1114" y="1986"/>
                    <a:pt x="1303" y="2001"/>
                    <a:pt x="1494" y="2001"/>
                  </a:cubicBezTo>
                  <a:cubicBezTo>
                    <a:pt x="1893" y="2001"/>
                    <a:pt x="2300" y="1938"/>
                    <a:pt x="2707" y="1921"/>
                  </a:cubicBezTo>
                  <a:cubicBezTo>
                    <a:pt x="3042" y="1921"/>
                    <a:pt x="3387" y="1932"/>
                    <a:pt x="3736" y="1932"/>
                  </a:cubicBezTo>
                  <a:cubicBezTo>
                    <a:pt x="3910" y="1932"/>
                    <a:pt x="4086" y="1929"/>
                    <a:pt x="4261" y="1921"/>
                  </a:cubicBezTo>
                  <a:cubicBezTo>
                    <a:pt x="4612" y="1896"/>
                    <a:pt x="4988" y="1745"/>
                    <a:pt x="5063" y="1319"/>
                  </a:cubicBezTo>
                  <a:cubicBezTo>
                    <a:pt x="5139" y="868"/>
                    <a:pt x="4888" y="567"/>
                    <a:pt x="4562" y="317"/>
                  </a:cubicBezTo>
                  <a:cubicBezTo>
                    <a:pt x="4462" y="242"/>
                    <a:pt x="4311" y="217"/>
                    <a:pt x="4211" y="191"/>
                  </a:cubicBezTo>
                  <a:cubicBezTo>
                    <a:pt x="3660" y="69"/>
                    <a:pt x="3108" y="0"/>
                    <a:pt x="255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9"/>
            <p:cNvSpPr/>
            <p:nvPr/>
          </p:nvSpPr>
          <p:spPr>
            <a:xfrm>
              <a:off x="1379200" y="2235500"/>
              <a:ext cx="122225" cy="49650"/>
            </a:xfrm>
            <a:custGeom>
              <a:rect b="b" l="l" r="r" t="t"/>
              <a:pathLst>
                <a:path extrusionOk="0" h="1986" w="4889">
                  <a:moveTo>
                    <a:pt x="2586" y="405"/>
                  </a:moveTo>
                  <a:cubicBezTo>
                    <a:pt x="3017" y="405"/>
                    <a:pt x="3449" y="437"/>
                    <a:pt x="3886" y="506"/>
                  </a:cubicBezTo>
                  <a:cubicBezTo>
                    <a:pt x="4161" y="532"/>
                    <a:pt x="4562" y="557"/>
                    <a:pt x="4537" y="983"/>
                  </a:cubicBezTo>
                  <a:cubicBezTo>
                    <a:pt x="4512" y="1359"/>
                    <a:pt x="4211" y="1509"/>
                    <a:pt x="3861" y="1559"/>
                  </a:cubicBezTo>
                  <a:cubicBezTo>
                    <a:pt x="3409" y="1659"/>
                    <a:pt x="2933" y="1659"/>
                    <a:pt x="2482" y="1659"/>
                  </a:cubicBezTo>
                  <a:cubicBezTo>
                    <a:pt x="2031" y="1634"/>
                    <a:pt x="1555" y="1609"/>
                    <a:pt x="1104" y="1559"/>
                  </a:cubicBezTo>
                  <a:cubicBezTo>
                    <a:pt x="728" y="1534"/>
                    <a:pt x="477" y="1308"/>
                    <a:pt x="452" y="958"/>
                  </a:cubicBezTo>
                  <a:cubicBezTo>
                    <a:pt x="452" y="607"/>
                    <a:pt x="803" y="557"/>
                    <a:pt x="1054" y="532"/>
                  </a:cubicBezTo>
                  <a:cubicBezTo>
                    <a:pt x="1569" y="450"/>
                    <a:pt x="2077" y="405"/>
                    <a:pt x="2586" y="405"/>
                  </a:cubicBezTo>
                  <a:close/>
                  <a:moveTo>
                    <a:pt x="2587" y="0"/>
                  </a:moveTo>
                  <a:cubicBezTo>
                    <a:pt x="2007" y="0"/>
                    <a:pt x="1426" y="41"/>
                    <a:pt x="853" y="156"/>
                  </a:cubicBezTo>
                  <a:cubicBezTo>
                    <a:pt x="427" y="256"/>
                    <a:pt x="1" y="381"/>
                    <a:pt x="1" y="907"/>
                  </a:cubicBezTo>
                  <a:cubicBezTo>
                    <a:pt x="26" y="1434"/>
                    <a:pt x="352" y="1735"/>
                    <a:pt x="828" y="1860"/>
                  </a:cubicBezTo>
                  <a:cubicBezTo>
                    <a:pt x="1304" y="1985"/>
                    <a:pt x="1780" y="1935"/>
                    <a:pt x="2282" y="1960"/>
                  </a:cubicBezTo>
                  <a:cubicBezTo>
                    <a:pt x="2833" y="1935"/>
                    <a:pt x="3409" y="1985"/>
                    <a:pt x="3986" y="1860"/>
                  </a:cubicBezTo>
                  <a:cubicBezTo>
                    <a:pt x="4562" y="1735"/>
                    <a:pt x="4888" y="1359"/>
                    <a:pt x="4863" y="882"/>
                  </a:cubicBezTo>
                  <a:cubicBezTo>
                    <a:pt x="4838" y="381"/>
                    <a:pt x="4562" y="105"/>
                    <a:pt x="3886" y="55"/>
                  </a:cubicBezTo>
                  <a:cubicBezTo>
                    <a:pt x="3456" y="23"/>
                    <a:pt x="3022" y="0"/>
                    <a:pt x="25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9"/>
            <p:cNvSpPr/>
            <p:nvPr/>
          </p:nvSpPr>
          <p:spPr>
            <a:xfrm>
              <a:off x="1378575" y="2070425"/>
              <a:ext cx="122225" cy="48925"/>
            </a:xfrm>
            <a:custGeom>
              <a:rect b="b" l="l" r="r" t="t"/>
              <a:pathLst>
                <a:path extrusionOk="0" h="1957" w="4889">
                  <a:moveTo>
                    <a:pt x="2507" y="418"/>
                  </a:moveTo>
                  <a:cubicBezTo>
                    <a:pt x="3159" y="443"/>
                    <a:pt x="3635" y="393"/>
                    <a:pt x="4111" y="543"/>
                  </a:cubicBezTo>
                  <a:cubicBezTo>
                    <a:pt x="4312" y="618"/>
                    <a:pt x="4562" y="668"/>
                    <a:pt x="4562" y="944"/>
                  </a:cubicBezTo>
                  <a:cubicBezTo>
                    <a:pt x="4562" y="1220"/>
                    <a:pt x="4387" y="1420"/>
                    <a:pt x="4136" y="1495"/>
                  </a:cubicBezTo>
                  <a:cubicBezTo>
                    <a:pt x="3627" y="1614"/>
                    <a:pt x="3118" y="1665"/>
                    <a:pt x="2609" y="1665"/>
                  </a:cubicBezTo>
                  <a:cubicBezTo>
                    <a:pt x="2040" y="1665"/>
                    <a:pt x="1472" y="1601"/>
                    <a:pt x="903" y="1495"/>
                  </a:cubicBezTo>
                  <a:cubicBezTo>
                    <a:pt x="627" y="1445"/>
                    <a:pt x="477" y="1195"/>
                    <a:pt x="477" y="919"/>
                  </a:cubicBezTo>
                  <a:cubicBezTo>
                    <a:pt x="502" y="643"/>
                    <a:pt x="753" y="593"/>
                    <a:pt x="953" y="543"/>
                  </a:cubicBezTo>
                  <a:cubicBezTo>
                    <a:pt x="1530" y="418"/>
                    <a:pt x="2106" y="443"/>
                    <a:pt x="2507" y="418"/>
                  </a:cubicBezTo>
                  <a:close/>
                  <a:moveTo>
                    <a:pt x="2656" y="1"/>
                  </a:moveTo>
                  <a:cubicBezTo>
                    <a:pt x="2061" y="1"/>
                    <a:pt x="1465" y="50"/>
                    <a:pt x="878" y="167"/>
                  </a:cubicBezTo>
                  <a:cubicBezTo>
                    <a:pt x="452" y="242"/>
                    <a:pt x="1" y="393"/>
                    <a:pt x="26" y="919"/>
                  </a:cubicBezTo>
                  <a:cubicBezTo>
                    <a:pt x="51" y="1420"/>
                    <a:pt x="377" y="1721"/>
                    <a:pt x="853" y="1871"/>
                  </a:cubicBezTo>
                  <a:cubicBezTo>
                    <a:pt x="1104" y="1934"/>
                    <a:pt x="1354" y="1947"/>
                    <a:pt x="1586" y="1947"/>
                  </a:cubicBezTo>
                  <a:cubicBezTo>
                    <a:pt x="1741" y="1947"/>
                    <a:pt x="1887" y="1941"/>
                    <a:pt x="2019" y="1941"/>
                  </a:cubicBezTo>
                  <a:cubicBezTo>
                    <a:pt x="2085" y="1941"/>
                    <a:pt x="2148" y="1942"/>
                    <a:pt x="2206" y="1947"/>
                  </a:cubicBezTo>
                  <a:cubicBezTo>
                    <a:pt x="2507" y="1947"/>
                    <a:pt x="2778" y="1956"/>
                    <a:pt x="3033" y="1956"/>
                  </a:cubicBezTo>
                  <a:cubicBezTo>
                    <a:pt x="3351" y="1956"/>
                    <a:pt x="3643" y="1941"/>
                    <a:pt x="3936" y="1871"/>
                  </a:cubicBezTo>
                  <a:cubicBezTo>
                    <a:pt x="4537" y="1746"/>
                    <a:pt x="4888" y="1395"/>
                    <a:pt x="4888" y="919"/>
                  </a:cubicBezTo>
                  <a:cubicBezTo>
                    <a:pt x="4888" y="418"/>
                    <a:pt x="4587" y="117"/>
                    <a:pt x="3911" y="67"/>
                  </a:cubicBezTo>
                  <a:cubicBezTo>
                    <a:pt x="3495" y="25"/>
                    <a:pt x="3076" y="1"/>
                    <a:pt x="26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9"/>
            <p:cNvSpPr/>
            <p:nvPr/>
          </p:nvSpPr>
          <p:spPr>
            <a:xfrm>
              <a:off x="1377325" y="2406625"/>
              <a:ext cx="125975" cy="48375"/>
            </a:xfrm>
            <a:custGeom>
              <a:rect b="b" l="l" r="r" t="t"/>
              <a:pathLst>
                <a:path extrusionOk="0" h="1935" w="5039">
                  <a:moveTo>
                    <a:pt x="2692" y="384"/>
                  </a:moveTo>
                  <a:cubicBezTo>
                    <a:pt x="3221" y="384"/>
                    <a:pt x="3754" y="434"/>
                    <a:pt x="4286" y="529"/>
                  </a:cubicBezTo>
                  <a:cubicBezTo>
                    <a:pt x="4512" y="579"/>
                    <a:pt x="4713" y="704"/>
                    <a:pt x="4687" y="955"/>
                  </a:cubicBezTo>
                  <a:cubicBezTo>
                    <a:pt x="4662" y="1230"/>
                    <a:pt x="4487" y="1406"/>
                    <a:pt x="4236" y="1506"/>
                  </a:cubicBezTo>
                  <a:cubicBezTo>
                    <a:pt x="3863" y="1613"/>
                    <a:pt x="3476" y="1644"/>
                    <a:pt x="3095" y="1644"/>
                  </a:cubicBezTo>
                  <a:cubicBezTo>
                    <a:pt x="2940" y="1644"/>
                    <a:pt x="2785" y="1639"/>
                    <a:pt x="2632" y="1631"/>
                  </a:cubicBezTo>
                  <a:cubicBezTo>
                    <a:pt x="2206" y="1606"/>
                    <a:pt x="1780" y="1606"/>
                    <a:pt x="1354" y="1556"/>
                  </a:cubicBezTo>
                  <a:cubicBezTo>
                    <a:pt x="1078" y="1531"/>
                    <a:pt x="803" y="1456"/>
                    <a:pt x="677" y="1180"/>
                  </a:cubicBezTo>
                  <a:cubicBezTo>
                    <a:pt x="552" y="905"/>
                    <a:pt x="577" y="679"/>
                    <a:pt x="928" y="579"/>
                  </a:cubicBezTo>
                  <a:cubicBezTo>
                    <a:pt x="1510" y="446"/>
                    <a:pt x="2099" y="384"/>
                    <a:pt x="2692" y="384"/>
                  </a:cubicBezTo>
                  <a:close/>
                  <a:moveTo>
                    <a:pt x="2617" y="0"/>
                  </a:moveTo>
                  <a:cubicBezTo>
                    <a:pt x="2023" y="0"/>
                    <a:pt x="1432" y="50"/>
                    <a:pt x="853" y="203"/>
                  </a:cubicBezTo>
                  <a:cubicBezTo>
                    <a:pt x="251" y="328"/>
                    <a:pt x="1" y="779"/>
                    <a:pt x="226" y="1230"/>
                  </a:cubicBezTo>
                  <a:cubicBezTo>
                    <a:pt x="402" y="1581"/>
                    <a:pt x="677" y="1882"/>
                    <a:pt x="1129" y="1882"/>
                  </a:cubicBezTo>
                  <a:cubicBezTo>
                    <a:pt x="1580" y="1907"/>
                    <a:pt x="2031" y="1907"/>
                    <a:pt x="2482" y="1907"/>
                  </a:cubicBezTo>
                  <a:cubicBezTo>
                    <a:pt x="2744" y="1917"/>
                    <a:pt x="3006" y="1934"/>
                    <a:pt x="3267" y="1934"/>
                  </a:cubicBezTo>
                  <a:cubicBezTo>
                    <a:pt x="3679" y="1934"/>
                    <a:pt x="4088" y="1891"/>
                    <a:pt x="4487" y="1707"/>
                  </a:cubicBezTo>
                  <a:cubicBezTo>
                    <a:pt x="4838" y="1531"/>
                    <a:pt x="5038" y="1281"/>
                    <a:pt x="5013" y="854"/>
                  </a:cubicBezTo>
                  <a:cubicBezTo>
                    <a:pt x="4988" y="453"/>
                    <a:pt x="4763" y="203"/>
                    <a:pt x="4362" y="103"/>
                  </a:cubicBezTo>
                  <a:cubicBezTo>
                    <a:pt x="4061" y="52"/>
                    <a:pt x="3760" y="27"/>
                    <a:pt x="3459" y="27"/>
                  </a:cubicBezTo>
                  <a:cubicBezTo>
                    <a:pt x="3178" y="11"/>
                    <a:pt x="2897" y="0"/>
                    <a:pt x="261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9"/>
            <p:cNvSpPr/>
            <p:nvPr/>
          </p:nvSpPr>
          <p:spPr>
            <a:xfrm>
              <a:off x="1375450" y="1988125"/>
              <a:ext cx="132225" cy="49525"/>
            </a:xfrm>
            <a:custGeom>
              <a:rect b="b" l="l" r="r" t="t"/>
              <a:pathLst>
                <a:path extrusionOk="0" h="1981" w="5289">
                  <a:moveTo>
                    <a:pt x="2607" y="0"/>
                  </a:moveTo>
                  <a:cubicBezTo>
                    <a:pt x="1980" y="0"/>
                    <a:pt x="1354" y="0"/>
                    <a:pt x="777" y="226"/>
                  </a:cubicBezTo>
                  <a:cubicBezTo>
                    <a:pt x="301" y="401"/>
                    <a:pt x="1" y="752"/>
                    <a:pt x="51" y="1254"/>
                  </a:cubicBezTo>
                  <a:cubicBezTo>
                    <a:pt x="101" y="1755"/>
                    <a:pt x="502" y="1880"/>
                    <a:pt x="953" y="1905"/>
                  </a:cubicBezTo>
                  <a:cubicBezTo>
                    <a:pt x="1855" y="1930"/>
                    <a:pt x="2757" y="1980"/>
                    <a:pt x="3635" y="1980"/>
                  </a:cubicBezTo>
                  <a:cubicBezTo>
                    <a:pt x="3960" y="1980"/>
                    <a:pt x="4286" y="1905"/>
                    <a:pt x="4587" y="1805"/>
                  </a:cubicBezTo>
                  <a:cubicBezTo>
                    <a:pt x="5163" y="1629"/>
                    <a:pt x="5289" y="1053"/>
                    <a:pt x="4888" y="602"/>
                  </a:cubicBezTo>
                  <a:cubicBezTo>
                    <a:pt x="4662" y="351"/>
                    <a:pt x="4387" y="201"/>
                    <a:pt x="4061" y="126"/>
                  </a:cubicBezTo>
                  <a:cubicBezTo>
                    <a:pt x="3585" y="51"/>
                    <a:pt x="3108" y="0"/>
                    <a:pt x="26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9"/>
            <p:cNvSpPr/>
            <p:nvPr/>
          </p:nvSpPr>
          <p:spPr>
            <a:xfrm>
              <a:off x="1374200" y="2152900"/>
              <a:ext cx="134100" cy="49650"/>
            </a:xfrm>
            <a:custGeom>
              <a:rect b="b" l="l" r="r" t="t"/>
              <a:pathLst>
                <a:path extrusionOk="0" h="1986" w="5364">
                  <a:moveTo>
                    <a:pt x="2501" y="1"/>
                  </a:moveTo>
                  <a:cubicBezTo>
                    <a:pt x="1948" y="1"/>
                    <a:pt x="1400" y="68"/>
                    <a:pt x="853" y="226"/>
                  </a:cubicBezTo>
                  <a:cubicBezTo>
                    <a:pt x="351" y="352"/>
                    <a:pt x="0" y="878"/>
                    <a:pt x="76" y="1279"/>
                  </a:cubicBezTo>
                  <a:cubicBezTo>
                    <a:pt x="176" y="1780"/>
                    <a:pt x="577" y="1906"/>
                    <a:pt x="1028" y="1906"/>
                  </a:cubicBezTo>
                  <a:cubicBezTo>
                    <a:pt x="1187" y="1914"/>
                    <a:pt x="1345" y="1917"/>
                    <a:pt x="1504" y="1917"/>
                  </a:cubicBezTo>
                  <a:cubicBezTo>
                    <a:pt x="1822" y="1917"/>
                    <a:pt x="2139" y="1906"/>
                    <a:pt x="2457" y="1906"/>
                  </a:cubicBezTo>
                  <a:cubicBezTo>
                    <a:pt x="2851" y="1934"/>
                    <a:pt x="3246" y="1986"/>
                    <a:pt x="3640" y="1986"/>
                  </a:cubicBezTo>
                  <a:cubicBezTo>
                    <a:pt x="3947" y="1986"/>
                    <a:pt x="4255" y="1954"/>
                    <a:pt x="4562" y="1856"/>
                  </a:cubicBezTo>
                  <a:cubicBezTo>
                    <a:pt x="5239" y="1630"/>
                    <a:pt x="5364" y="1054"/>
                    <a:pt x="4863" y="527"/>
                  </a:cubicBezTo>
                  <a:cubicBezTo>
                    <a:pt x="4537" y="201"/>
                    <a:pt x="4136" y="151"/>
                    <a:pt x="3735" y="101"/>
                  </a:cubicBezTo>
                  <a:cubicBezTo>
                    <a:pt x="3320" y="37"/>
                    <a:pt x="2909" y="1"/>
                    <a:pt x="2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9"/>
            <p:cNvSpPr/>
            <p:nvPr/>
          </p:nvSpPr>
          <p:spPr>
            <a:xfrm>
              <a:off x="1377325" y="2323175"/>
              <a:ext cx="129100" cy="50250"/>
            </a:xfrm>
            <a:custGeom>
              <a:rect b="b" l="l" r="r" t="t"/>
              <a:pathLst>
                <a:path extrusionOk="0" h="2010" w="5164">
                  <a:moveTo>
                    <a:pt x="2545" y="1"/>
                  </a:moveTo>
                  <a:cubicBezTo>
                    <a:pt x="1931" y="1"/>
                    <a:pt x="1317" y="95"/>
                    <a:pt x="702" y="283"/>
                  </a:cubicBezTo>
                  <a:cubicBezTo>
                    <a:pt x="251" y="433"/>
                    <a:pt x="1" y="809"/>
                    <a:pt x="51" y="1285"/>
                  </a:cubicBezTo>
                  <a:cubicBezTo>
                    <a:pt x="101" y="1786"/>
                    <a:pt x="527" y="1912"/>
                    <a:pt x="928" y="1937"/>
                  </a:cubicBezTo>
                  <a:cubicBezTo>
                    <a:pt x="1087" y="1945"/>
                    <a:pt x="1245" y="1948"/>
                    <a:pt x="1405" y="1948"/>
                  </a:cubicBezTo>
                  <a:cubicBezTo>
                    <a:pt x="1724" y="1948"/>
                    <a:pt x="2048" y="1937"/>
                    <a:pt x="2382" y="1937"/>
                  </a:cubicBezTo>
                  <a:cubicBezTo>
                    <a:pt x="2781" y="1953"/>
                    <a:pt x="3181" y="2010"/>
                    <a:pt x="3581" y="2010"/>
                  </a:cubicBezTo>
                  <a:cubicBezTo>
                    <a:pt x="3808" y="2010"/>
                    <a:pt x="4034" y="1991"/>
                    <a:pt x="4261" y="1937"/>
                  </a:cubicBezTo>
                  <a:cubicBezTo>
                    <a:pt x="4662" y="1862"/>
                    <a:pt x="5063" y="1736"/>
                    <a:pt x="5114" y="1235"/>
                  </a:cubicBezTo>
                  <a:cubicBezTo>
                    <a:pt x="5164" y="734"/>
                    <a:pt x="4813" y="408"/>
                    <a:pt x="4387" y="283"/>
                  </a:cubicBezTo>
                  <a:cubicBezTo>
                    <a:pt x="3773" y="95"/>
                    <a:pt x="3159" y="1"/>
                    <a:pt x="25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9"/>
            <p:cNvSpPr/>
            <p:nvPr/>
          </p:nvSpPr>
          <p:spPr>
            <a:xfrm>
              <a:off x="1586600" y="2235375"/>
              <a:ext cx="127225" cy="48825"/>
            </a:xfrm>
            <a:custGeom>
              <a:rect b="b" l="l" r="r" t="t"/>
              <a:pathLst>
                <a:path extrusionOk="0" h="1953" w="5089">
                  <a:moveTo>
                    <a:pt x="1945" y="1"/>
                  </a:moveTo>
                  <a:cubicBezTo>
                    <a:pt x="1518" y="1"/>
                    <a:pt x="1094" y="41"/>
                    <a:pt x="677" y="211"/>
                  </a:cubicBezTo>
                  <a:cubicBezTo>
                    <a:pt x="101" y="436"/>
                    <a:pt x="1" y="1063"/>
                    <a:pt x="427" y="1514"/>
                  </a:cubicBezTo>
                  <a:cubicBezTo>
                    <a:pt x="627" y="1740"/>
                    <a:pt x="903" y="1815"/>
                    <a:pt x="1179" y="1890"/>
                  </a:cubicBezTo>
                  <a:cubicBezTo>
                    <a:pt x="1429" y="1940"/>
                    <a:pt x="1680" y="1953"/>
                    <a:pt x="1931" y="1953"/>
                  </a:cubicBezTo>
                  <a:cubicBezTo>
                    <a:pt x="2181" y="1953"/>
                    <a:pt x="2432" y="1940"/>
                    <a:pt x="2682" y="1940"/>
                  </a:cubicBezTo>
                  <a:lnTo>
                    <a:pt x="3735" y="1940"/>
                  </a:lnTo>
                  <a:cubicBezTo>
                    <a:pt x="4036" y="1940"/>
                    <a:pt x="4311" y="1890"/>
                    <a:pt x="4562" y="1714"/>
                  </a:cubicBezTo>
                  <a:cubicBezTo>
                    <a:pt x="4888" y="1489"/>
                    <a:pt x="5088" y="1213"/>
                    <a:pt x="5038" y="812"/>
                  </a:cubicBezTo>
                  <a:cubicBezTo>
                    <a:pt x="4988" y="436"/>
                    <a:pt x="4687" y="286"/>
                    <a:pt x="4362" y="211"/>
                  </a:cubicBezTo>
                  <a:cubicBezTo>
                    <a:pt x="3936" y="135"/>
                    <a:pt x="3535" y="35"/>
                    <a:pt x="3134" y="35"/>
                  </a:cubicBezTo>
                  <a:cubicBezTo>
                    <a:pt x="2737" y="35"/>
                    <a:pt x="2340" y="1"/>
                    <a:pt x="19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9"/>
            <p:cNvSpPr/>
            <p:nvPr/>
          </p:nvSpPr>
          <p:spPr>
            <a:xfrm>
              <a:off x="1587225" y="2070350"/>
              <a:ext cx="125975" cy="49150"/>
            </a:xfrm>
            <a:custGeom>
              <a:rect b="b" l="l" r="r" t="t"/>
              <a:pathLst>
                <a:path extrusionOk="0" h="1966" w="5039">
                  <a:moveTo>
                    <a:pt x="1926" y="0"/>
                  </a:moveTo>
                  <a:cubicBezTo>
                    <a:pt x="1499" y="0"/>
                    <a:pt x="1073" y="43"/>
                    <a:pt x="652" y="195"/>
                  </a:cubicBezTo>
                  <a:cubicBezTo>
                    <a:pt x="151" y="396"/>
                    <a:pt x="1" y="947"/>
                    <a:pt x="276" y="1398"/>
                  </a:cubicBezTo>
                  <a:cubicBezTo>
                    <a:pt x="477" y="1674"/>
                    <a:pt x="778" y="1799"/>
                    <a:pt x="1104" y="1874"/>
                  </a:cubicBezTo>
                  <a:cubicBezTo>
                    <a:pt x="1396" y="1944"/>
                    <a:pt x="1688" y="1959"/>
                    <a:pt x="2011" y="1959"/>
                  </a:cubicBezTo>
                  <a:cubicBezTo>
                    <a:pt x="2269" y="1959"/>
                    <a:pt x="2546" y="1950"/>
                    <a:pt x="2858" y="1950"/>
                  </a:cubicBezTo>
                  <a:cubicBezTo>
                    <a:pt x="3020" y="1950"/>
                    <a:pt x="3219" y="1966"/>
                    <a:pt x="3436" y="1966"/>
                  </a:cubicBezTo>
                  <a:cubicBezTo>
                    <a:pt x="3689" y="1966"/>
                    <a:pt x="3966" y="1944"/>
                    <a:pt x="4236" y="1849"/>
                  </a:cubicBezTo>
                  <a:cubicBezTo>
                    <a:pt x="4687" y="1724"/>
                    <a:pt x="4988" y="1398"/>
                    <a:pt x="5013" y="922"/>
                  </a:cubicBezTo>
                  <a:cubicBezTo>
                    <a:pt x="5038" y="421"/>
                    <a:pt x="4637" y="270"/>
                    <a:pt x="4236" y="195"/>
                  </a:cubicBezTo>
                  <a:cubicBezTo>
                    <a:pt x="3961" y="120"/>
                    <a:pt x="3660" y="70"/>
                    <a:pt x="3384" y="70"/>
                  </a:cubicBezTo>
                  <a:cubicBezTo>
                    <a:pt x="2903" y="56"/>
                    <a:pt x="2414" y="0"/>
                    <a:pt x="19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9"/>
            <p:cNvSpPr/>
            <p:nvPr/>
          </p:nvSpPr>
          <p:spPr>
            <a:xfrm>
              <a:off x="1587850" y="2406325"/>
              <a:ext cx="123475" cy="49875"/>
            </a:xfrm>
            <a:custGeom>
              <a:rect b="b" l="l" r="r" t="t"/>
              <a:pathLst>
                <a:path extrusionOk="0" h="1995" w="4939">
                  <a:moveTo>
                    <a:pt x="2261" y="0"/>
                  </a:moveTo>
                  <a:cubicBezTo>
                    <a:pt x="1850" y="0"/>
                    <a:pt x="1439" y="24"/>
                    <a:pt x="1028" y="64"/>
                  </a:cubicBezTo>
                  <a:cubicBezTo>
                    <a:pt x="352" y="140"/>
                    <a:pt x="101" y="365"/>
                    <a:pt x="51" y="866"/>
                  </a:cubicBezTo>
                  <a:cubicBezTo>
                    <a:pt x="1" y="1318"/>
                    <a:pt x="327" y="1694"/>
                    <a:pt x="903" y="1844"/>
                  </a:cubicBezTo>
                  <a:cubicBezTo>
                    <a:pt x="1429" y="1994"/>
                    <a:pt x="2006" y="1944"/>
                    <a:pt x="2557" y="1969"/>
                  </a:cubicBezTo>
                  <a:cubicBezTo>
                    <a:pt x="3058" y="1944"/>
                    <a:pt x="3560" y="1944"/>
                    <a:pt x="4036" y="1894"/>
                  </a:cubicBezTo>
                  <a:cubicBezTo>
                    <a:pt x="4487" y="1844"/>
                    <a:pt x="4888" y="1368"/>
                    <a:pt x="4913" y="967"/>
                  </a:cubicBezTo>
                  <a:cubicBezTo>
                    <a:pt x="4938" y="415"/>
                    <a:pt x="4537" y="265"/>
                    <a:pt x="4111" y="190"/>
                  </a:cubicBezTo>
                  <a:cubicBezTo>
                    <a:pt x="3495" y="54"/>
                    <a:pt x="2878" y="0"/>
                    <a:pt x="226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19"/>
          <p:cNvGrpSpPr/>
          <p:nvPr/>
        </p:nvGrpSpPr>
        <p:grpSpPr>
          <a:xfrm rot="-2186037">
            <a:off x="7292503" y="3126580"/>
            <a:ext cx="1001664" cy="766873"/>
            <a:chOff x="7579650" y="535300"/>
            <a:chExt cx="856318" cy="655596"/>
          </a:xfrm>
        </p:grpSpPr>
        <p:sp>
          <p:nvSpPr>
            <p:cNvPr id="1726" name="Google Shape;1726;p19"/>
            <p:cNvSpPr/>
            <p:nvPr/>
          </p:nvSpPr>
          <p:spPr>
            <a:xfrm>
              <a:off x="8120303" y="803667"/>
              <a:ext cx="315665" cy="186674"/>
            </a:xfrm>
            <a:custGeom>
              <a:rect b="b" l="l" r="r" t="t"/>
              <a:pathLst>
                <a:path extrusionOk="0" h="4479" w="7574">
                  <a:moveTo>
                    <a:pt x="6495" y="0"/>
                  </a:moveTo>
                  <a:lnTo>
                    <a:pt x="6495" y="0"/>
                  </a:lnTo>
                  <a:cubicBezTo>
                    <a:pt x="6352" y="197"/>
                    <a:pt x="6164" y="375"/>
                    <a:pt x="5924" y="527"/>
                  </a:cubicBezTo>
                  <a:lnTo>
                    <a:pt x="5906" y="536"/>
                  </a:lnTo>
                  <a:lnTo>
                    <a:pt x="5897" y="554"/>
                  </a:lnTo>
                  <a:cubicBezTo>
                    <a:pt x="5718" y="964"/>
                    <a:pt x="5299" y="1374"/>
                    <a:pt x="4817" y="1401"/>
                  </a:cubicBezTo>
                  <a:cubicBezTo>
                    <a:pt x="4670" y="1408"/>
                    <a:pt x="4457" y="1459"/>
                    <a:pt x="4269" y="1459"/>
                  </a:cubicBezTo>
                  <a:cubicBezTo>
                    <a:pt x="4217" y="1459"/>
                    <a:pt x="4168" y="1455"/>
                    <a:pt x="4122" y="1446"/>
                  </a:cubicBezTo>
                  <a:cubicBezTo>
                    <a:pt x="4041" y="1642"/>
                    <a:pt x="3872" y="1829"/>
                    <a:pt x="3613" y="1981"/>
                  </a:cubicBezTo>
                  <a:cubicBezTo>
                    <a:pt x="3355" y="2124"/>
                    <a:pt x="3068" y="2256"/>
                    <a:pt x="2771" y="2256"/>
                  </a:cubicBezTo>
                  <a:cubicBezTo>
                    <a:pt x="2698" y="2256"/>
                    <a:pt x="2625" y="2248"/>
                    <a:pt x="2551" y="2231"/>
                  </a:cubicBezTo>
                  <a:cubicBezTo>
                    <a:pt x="2106" y="2124"/>
                    <a:pt x="1725" y="1864"/>
                    <a:pt x="1294" y="1864"/>
                  </a:cubicBezTo>
                  <a:cubicBezTo>
                    <a:pt x="1146" y="1864"/>
                    <a:pt x="993" y="1895"/>
                    <a:pt x="830" y="1972"/>
                  </a:cubicBezTo>
                  <a:cubicBezTo>
                    <a:pt x="856" y="2141"/>
                    <a:pt x="821" y="2329"/>
                    <a:pt x="696" y="2516"/>
                  </a:cubicBezTo>
                  <a:cubicBezTo>
                    <a:pt x="946" y="2837"/>
                    <a:pt x="1392" y="3346"/>
                    <a:pt x="1088" y="3729"/>
                  </a:cubicBezTo>
                  <a:cubicBezTo>
                    <a:pt x="892" y="3970"/>
                    <a:pt x="669" y="4077"/>
                    <a:pt x="366" y="4122"/>
                  </a:cubicBezTo>
                  <a:cubicBezTo>
                    <a:pt x="80" y="4175"/>
                    <a:pt x="18" y="4309"/>
                    <a:pt x="0" y="4479"/>
                  </a:cubicBezTo>
                  <a:cubicBezTo>
                    <a:pt x="624" y="4229"/>
                    <a:pt x="1231" y="4398"/>
                    <a:pt x="1891" y="4202"/>
                  </a:cubicBezTo>
                  <a:cubicBezTo>
                    <a:pt x="2543" y="4006"/>
                    <a:pt x="2632" y="3685"/>
                    <a:pt x="2980" y="3150"/>
                  </a:cubicBezTo>
                  <a:cubicBezTo>
                    <a:pt x="3078" y="3007"/>
                    <a:pt x="3176" y="2828"/>
                    <a:pt x="3328" y="2739"/>
                  </a:cubicBezTo>
                  <a:cubicBezTo>
                    <a:pt x="3899" y="2427"/>
                    <a:pt x="4577" y="2463"/>
                    <a:pt x="5174" y="2213"/>
                  </a:cubicBezTo>
                  <a:cubicBezTo>
                    <a:pt x="5799" y="1963"/>
                    <a:pt x="7574" y="759"/>
                    <a:pt x="64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9"/>
            <p:cNvSpPr/>
            <p:nvPr/>
          </p:nvSpPr>
          <p:spPr>
            <a:xfrm>
              <a:off x="8307314" y="812586"/>
              <a:ext cx="46137" cy="39093"/>
            </a:xfrm>
            <a:custGeom>
              <a:rect b="b" l="l" r="r" t="t"/>
              <a:pathLst>
                <a:path extrusionOk="0" h="938" w="1107">
                  <a:moveTo>
                    <a:pt x="1089" y="1"/>
                  </a:moveTo>
                  <a:cubicBezTo>
                    <a:pt x="866" y="152"/>
                    <a:pt x="669" y="340"/>
                    <a:pt x="473" y="536"/>
                  </a:cubicBezTo>
                  <a:cubicBezTo>
                    <a:pt x="330" y="687"/>
                    <a:pt x="170" y="821"/>
                    <a:pt x="0" y="937"/>
                  </a:cubicBezTo>
                  <a:cubicBezTo>
                    <a:pt x="393" y="866"/>
                    <a:pt x="973" y="500"/>
                    <a:pt x="1026" y="366"/>
                  </a:cubicBezTo>
                  <a:cubicBezTo>
                    <a:pt x="1098" y="215"/>
                    <a:pt x="1107" y="99"/>
                    <a:pt x="10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9"/>
            <p:cNvSpPr/>
            <p:nvPr/>
          </p:nvSpPr>
          <p:spPr>
            <a:xfrm>
              <a:off x="7881944" y="969505"/>
              <a:ext cx="55056" cy="16671"/>
            </a:xfrm>
            <a:custGeom>
              <a:rect b="b" l="l" r="r" t="t"/>
              <a:pathLst>
                <a:path extrusionOk="0" h="400" w="1321">
                  <a:moveTo>
                    <a:pt x="1178" y="0"/>
                  </a:moveTo>
                  <a:cubicBezTo>
                    <a:pt x="804" y="0"/>
                    <a:pt x="420" y="54"/>
                    <a:pt x="117" y="277"/>
                  </a:cubicBezTo>
                  <a:cubicBezTo>
                    <a:pt x="72" y="303"/>
                    <a:pt x="36" y="339"/>
                    <a:pt x="1" y="366"/>
                  </a:cubicBezTo>
                  <a:cubicBezTo>
                    <a:pt x="27" y="375"/>
                    <a:pt x="45" y="384"/>
                    <a:pt x="72" y="384"/>
                  </a:cubicBezTo>
                  <a:cubicBezTo>
                    <a:pt x="119" y="394"/>
                    <a:pt x="187" y="400"/>
                    <a:pt x="266" y="400"/>
                  </a:cubicBezTo>
                  <a:cubicBezTo>
                    <a:pt x="605" y="400"/>
                    <a:pt x="1162" y="297"/>
                    <a:pt x="1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9"/>
            <p:cNvSpPr/>
            <p:nvPr/>
          </p:nvSpPr>
          <p:spPr>
            <a:xfrm>
              <a:off x="7752949" y="1012183"/>
              <a:ext cx="57640" cy="20047"/>
            </a:xfrm>
            <a:custGeom>
              <a:rect b="b" l="l" r="r" t="t"/>
              <a:pathLst>
                <a:path extrusionOk="0" h="481" w="1383">
                  <a:moveTo>
                    <a:pt x="1113" y="1"/>
                  </a:moveTo>
                  <a:cubicBezTo>
                    <a:pt x="684" y="1"/>
                    <a:pt x="310" y="131"/>
                    <a:pt x="0" y="341"/>
                  </a:cubicBezTo>
                  <a:cubicBezTo>
                    <a:pt x="220" y="439"/>
                    <a:pt x="406" y="481"/>
                    <a:pt x="566" y="481"/>
                  </a:cubicBezTo>
                  <a:cubicBezTo>
                    <a:pt x="932" y="481"/>
                    <a:pt x="1166" y="265"/>
                    <a:pt x="1383" y="11"/>
                  </a:cubicBezTo>
                  <a:cubicBezTo>
                    <a:pt x="1320" y="2"/>
                    <a:pt x="1258" y="2"/>
                    <a:pt x="1195" y="2"/>
                  </a:cubicBezTo>
                  <a:cubicBezTo>
                    <a:pt x="1168" y="1"/>
                    <a:pt x="1140" y="1"/>
                    <a:pt x="111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9"/>
            <p:cNvSpPr/>
            <p:nvPr/>
          </p:nvSpPr>
          <p:spPr>
            <a:xfrm>
              <a:off x="7700517" y="982508"/>
              <a:ext cx="527262" cy="208388"/>
            </a:xfrm>
            <a:custGeom>
              <a:rect b="b" l="l" r="r" t="t"/>
              <a:pathLst>
                <a:path extrusionOk="0" h="5000" w="12651">
                  <a:moveTo>
                    <a:pt x="12650" y="0"/>
                  </a:moveTo>
                  <a:cubicBezTo>
                    <a:pt x="11865" y="473"/>
                    <a:pt x="10848" y="134"/>
                    <a:pt x="10036" y="571"/>
                  </a:cubicBezTo>
                  <a:lnTo>
                    <a:pt x="10036" y="580"/>
                  </a:lnTo>
                  <a:cubicBezTo>
                    <a:pt x="9974" y="794"/>
                    <a:pt x="9546" y="1080"/>
                    <a:pt x="9394" y="1178"/>
                  </a:cubicBezTo>
                  <a:cubicBezTo>
                    <a:pt x="9109" y="1374"/>
                    <a:pt x="8868" y="1490"/>
                    <a:pt x="8520" y="1490"/>
                  </a:cubicBezTo>
                  <a:cubicBezTo>
                    <a:pt x="8503" y="1491"/>
                    <a:pt x="8486" y="1491"/>
                    <a:pt x="8470" y="1491"/>
                  </a:cubicBezTo>
                  <a:cubicBezTo>
                    <a:pt x="8225" y="1491"/>
                    <a:pt x="8026" y="1430"/>
                    <a:pt x="7851" y="1330"/>
                  </a:cubicBezTo>
                  <a:cubicBezTo>
                    <a:pt x="7833" y="1347"/>
                    <a:pt x="7815" y="1365"/>
                    <a:pt x="7788" y="1383"/>
                  </a:cubicBezTo>
                  <a:cubicBezTo>
                    <a:pt x="7155" y="1651"/>
                    <a:pt x="7199" y="2507"/>
                    <a:pt x="7083" y="3078"/>
                  </a:cubicBezTo>
                  <a:cubicBezTo>
                    <a:pt x="6950" y="3703"/>
                    <a:pt x="6441" y="4158"/>
                    <a:pt x="6209" y="4729"/>
                  </a:cubicBezTo>
                  <a:cubicBezTo>
                    <a:pt x="6174" y="4800"/>
                    <a:pt x="6120" y="4853"/>
                    <a:pt x="6040" y="4853"/>
                  </a:cubicBezTo>
                  <a:lnTo>
                    <a:pt x="5995" y="4853"/>
                  </a:lnTo>
                  <a:cubicBezTo>
                    <a:pt x="5784" y="4845"/>
                    <a:pt x="5781" y="4514"/>
                    <a:pt x="5987" y="4514"/>
                  </a:cubicBezTo>
                  <a:cubicBezTo>
                    <a:pt x="5990" y="4514"/>
                    <a:pt x="5992" y="4514"/>
                    <a:pt x="5995" y="4514"/>
                  </a:cubicBezTo>
                  <a:cubicBezTo>
                    <a:pt x="5861" y="4506"/>
                    <a:pt x="5933" y="4443"/>
                    <a:pt x="6004" y="4345"/>
                  </a:cubicBezTo>
                  <a:cubicBezTo>
                    <a:pt x="6165" y="4149"/>
                    <a:pt x="6307" y="3881"/>
                    <a:pt x="6441" y="3658"/>
                  </a:cubicBezTo>
                  <a:cubicBezTo>
                    <a:pt x="6709" y="3230"/>
                    <a:pt x="6753" y="2882"/>
                    <a:pt x="6843" y="2409"/>
                  </a:cubicBezTo>
                  <a:cubicBezTo>
                    <a:pt x="6896" y="2133"/>
                    <a:pt x="6959" y="1847"/>
                    <a:pt x="7083" y="1606"/>
                  </a:cubicBezTo>
                  <a:cubicBezTo>
                    <a:pt x="6798" y="1446"/>
                    <a:pt x="6593" y="1223"/>
                    <a:pt x="6334" y="1107"/>
                  </a:cubicBezTo>
                  <a:cubicBezTo>
                    <a:pt x="6334" y="1160"/>
                    <a:pt x="6307" y="1223"/>
                    <a:pt x="6254" y="1258"/>
                  </a:cubicBezTo>
                  <a:cubicBezTo>
                    <a:pt x="5692" y="1633"/>
                    <a:pt x="5745" y="2302"/>
                    <a:pt x="5674" y="2891"/>
                  </a:cubicBezTo>
                  <a:cubicBezTo>
                    <a:pt x="5629" y="3283"/>
                    <a:pt x="5165" y="3943"/>
                    <a:pt x="5380" y="4300"/>
                  </a:cubicBezTo>
                  <a:cubicBezTo>
                    <a:pt x="5460" y="4430"/>
                    <a:pt x="5343" y="4551"/>
                    <a:pt x="5226" y="4551"/>
                  </a:cubicBezTo>
                  <a:cubicBezTo>
                    <a:pt x="5173" y="4551"/>
                    <a:pt x="5121" y="4527"/>
                    <a:pt x="5085" y="4470"/>
                  </a:cubicBezTo>
                  <a:cubicBezTo>
                    <a:pt x="4916" y="4193"/>
                    <a:pt x="4978" y="3863"/>
                    <a:pt x="5085" y="3533"/>
                  </a:cubicBezTo>
                  <a:lnTo>
                    <a:pt x="5085" y="3533"/>
                  </a:lnTo>
                  <a:cubicBezTo>
                    <a:pt x="4146" y="3567"/>
                    <a:pt x="3374" y="4104"/>
                    <a:pt x="2498" y="4104"/>
                  </a:cubicBezTo>
                  <a:cubicBezTo>
                    <a:pt x="2225" y="4104"/>
                    <a:pt x="1942" y="4052"/>
                    <a:pt x="1642" y="3917"/>
                  </a:cubicBezTo>
                  <a:cubicBezTo>
                    <a:pt x="1026" y="3631"/>
                    <a:pt x="295" y="3105"/>
                    <a:pt x="72" y="2427"/>
                  </a:cubicBezTo>
                  <a:cubicBezTo>
                    <a:pt x="9" y="2632"/>
                    <a:pt x="0" y="2846"/>
                    <a:pt x="54" y="3051"/>
                  </a:cubicBezTo>
                  <a:cubicBezTo>
                    <a:pt x="268" y="3863"/>
                    <a:pt x="1017" y="4059"/>
                    <a:pt x="1775" y="4158"/>
                  </a:cubicBezTo>
                  <a:cubicBezTo>
                    <a:pt x="2017" y="4186"/>
                    <a:pt x="2283" y="4221"/>
                    <a:pt x="2542" y="4221"/>
                  </a:cubicBezTo>
                  <a:cubicBezTo>
                    <a:pt x="2695" y="4221"/>
                    <a:pt x="2846" y="4209"/>
                    <a:pt x="2989" y="4175"/>
                  </a:cubicBezTo>
                  <a:cubicBezTo>
                    <a:pt x="3269" y="4111"/>
                    <a:pt x="3481" y="4053"/>
                    <a:pt x="3672" y="4053"/>
                  </a:cubicBezTo>
                  <a:cubicBezTo>
                    <a:pt x="3907" y="4053"/>
                    <a:pt x="4111" y="4141"/>
                    <a:pt x="4371" y="4416"/>
                  </a:cubicBezTo>
                  <a:cubicBezTo>
                    <a:pt x="4738" y="4793"/>
                    <a:pt x="5167" y="5000"/>
                    <a:pt x="5611" y="5000"/>
                  </a:cubicBezTo>
                  <a:cubicBezTo>
                    <a:pt x="5913" y="5000"/>
                    <a:pt x="6222" y="4904"/>
                    <a:pt x="6521" y="4702"/>
                  </a:cubicBezTo>
                  <a:cubicBezTo>
                    <a:pt x="7360" y="4131"/>
                    <a:pt x="7306" y="3185"/>
                    <a:pt x="7440" y="2302"/>
                  </a:cubicBezTo>
                  <a:cubicBezTo>
                    <a:pt x="7497" y="1940"/>
                    <a:pt x="7644" y="1887"/>
                    <a:pt x="7844" y="1887"/>
                  </a:cubicBezTo>
                  <a:cubicBezTo>
                    <a:pt x="7928" y="1887"/>
                    <a:pt x="8021" y="1896"/>
                    <a:pt x="8121" y="1896"/>
                  </a:cubicBezTo>
                  <a:cubicBezTo>
                    <a:pt x="8194" y="1896"/>
                    <a:pt x="8271" y="1891"/>
                    <a:pt x="8350" y="1874"/>
                  </a:cubicBezTo>
                  <a:cubicBezTo>
                    <a:pt x="8538" y="1838"/>
                    <a:pt x="8707" y="1767"/>
                    <a:pt x="8886" y="1695"/>
                  </a:cubicBezTo>
                  <a:cubicBezTo>
                    <a:pt x="9323" y="1508"/>
                    <a:pt x="9733" y="1490"/>
                    <a:pt x="10188" y="1401"/>
                  </a:cubicBezTo>
                  <a:cubicBezTo>
                    <a:pt x="11151" y="1205"/>
                    <a:pt x="11821" y="937"/>
                    <a:pt x="12472" y="179"/>
                  </a:cubicBezTo>
                  <a:cubicBezTo>
                    <a:pt x="12525" y="116"/>
                    <a:pt x="12588" y="63"/>
                    <a:pt x="1265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9"/>
            <p:cNvSpPr/>
            <p:nvPr/>
          </p:nvSpPr>
          <p:spPr>
            <a:xfrm>
              <a:off x="8241128" y="805542"/>
              <a:ext cx="193759" cy="166210"/>
            </a:xfrm>
            <a:custGeom>
              <a:rect b="b" l="l" r="r" t="t"/>
              <a:pathLst>
                <a:path extrusionOk="0" h="3988" w="4649">
                  <a:moveTo>
                    <a:pt x="4104" y="0"/>
                  </a:moveTo>
                  <a:lnTo>
                    <a:pt x="4104" y="0"/>
                  </a:lnTo>
                  <a:cubicBezTo>
                    <a:pt x="4648" y="856"/>
                    <a:pt x="3417" y="2070"/>
                    <a:pt x="2596" y="2400"/>
                  </a:cubicBezTo>
                  <a:cubicBezTo>
                    <a:pt x="2061" y="2623"/>
                    <a:pt x="1526" y="2650"/>
                    <a:pt x="982" y="2828"/>
                  </a:cubicBezTo>
                  <a:cubicBezTo>
                    <a:pt x="420" y="3006"/>
                    <a:pt x="348" y="3613"/>
                    <a:pt x="0" y="3988"/>
                  </a:cubicBezTo>
                  <a:cubicBezTo>
                    <a:pt x="821" y="3408"/>
                    <a:pt x="1972" y="3140"/>
                    <a:pt x="2828" y="2694"/>
                  </a:cubicBezTo>
                  <a:cubicBezTo>
                    <a:pt x="3453" y="2373"/>
                    <a:pt x="4077" y="1882"/>
                    <a:pt x="4318" y="1195"/>
                  </a:cubicBezTo>
                  <a:cubicBezTo>
                    <a:pt x="4452" y="821"/>
                    <a:pt x="4470" y="241"/>
                    <a:pt x="410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9"/>
            <p:cNvSpPr/>
            <p:nvPr/>
          </p:nvSpPr>
          <p:spPr>
            <a:xfrm>
              <a:off x="7830638" y="983634"/>
              <a:ext cx="185590" cy="53931"/>
            </a:xfrm>
            <a:custGeom>
              <a:rect b="b" l="l" r="r" t="t"/>
              <a:pathLst>
                <a:path extrusionOk="0" h="1294" w="4453">
                  <a:moveTo>
                    <a:pt x="2614" y="0"/>
                  </a:moveTo>
                  <a:cubicBezTo>
                    <a:pt x="2481" y="143"/>
                    <a:pt x="2320" y="250"/>
                    <a:pt x="2150" y="339"/>
                  </a:cubicBezTo>
                  <a:cubicBezTo>
                    <a:pt x="2005" y="412"/>
                    <a:pt x="1843" y="441"/>
                    <a:pt x="1679" y="441"/>
                  </a:cubicBezTo>
                  <a:cubicBezTo>
                    <a:pt x="1522" y="441"/>
                    <a:pt x="1362" y="414"/>
                    <a:pt x="1214" y="375"/>
                  </a:cubicBezTo>
                  <a:cubicBezTo>
                    <a:pt x="1107" y="348"/>
                    <a:pt x="1018" y="330"/>
                    <a:pt x="928" y="330"/>
                  </a:cubicBezTo>
                  <a:cubicBezTo>
                    <a:pt x="884" y="375"/>
                    <a:pt x="848" y="419"/>
                    <a:pt x="803" y="464"/>
                  </a:cubicBezTo>
                  <a:cubicBezTo>
                    <a:pt x="607" y="678"/>
                    <a:pt x="348" y="732"/>
                    <a:pt x="81" y="732"/>
                  </a:cubicBezTo>
                  <a:cubicBezTo>
                    <a:pt x="54" y="758"/>
                    <a:pt x="27" y="785"/>
                    <a:pt x="1" y="812"/>
                  </a:cubicBezTo>
                  <a:cubicBezTo>
                    <a:pt x="271" y="940"/>
                    <a:pt x="558" y="987"/>
                    <a:pt x="851" y="987"/>
                  </a:cubicBezTo>
                  <a:cubicBezTo>
                    <a:pt x="1459" y="987"/>
                    <a:pt x="2093" y="784"/>
                    <a:pt x="2659" y="669"/>
                  </a:cubicBezTo>
                  <a:cubicBezTo>
                    <a:pt x="2736" y="653"/>
                    <a:pt x="2808" y="646"/>
                    <a:pt x="2877" y="646"/>
                  </a:cubicBezTo>
                  <a:cubicBezTo>
                    <a:pt x="3393" y="646"/>
                    <a:pt x="3709" y="1050"/>
                    <a:pt x="4158" y="1294"/>
                  </a:cubicBezTo>
                  <a:cubicBezTo>
                    <a:pt x="4238" y="1213"/>
                    <a:pt x="4336" y="1142"/>
                    <a:pt x="4452" y="1089"/>
                  </a:cubicBezTo>
                  <a:cubicBezTo>
                    <a:pt x="4283" y="919"/>
                    <a:pt x="4140" y="705"/>
                    <a:pt x="4006" y="491"/>
                  </a:cubicBezTo>
                  <a:cubicBezTo>
                    <a:pt x="3997" y="473"/>
                    <a:pt x="3988" y="455"/>
                    <a:pt x="3988" y="437"/>
                  </a:cubicBezTo>
                  <a:cubicBezTo>
                    <a:pt x="3944" y="428"/>
                    <a:pt x="3899" y="428"/>
                    <a:pt x="3863" y="419"/>
                  </a:cubicBezTo>
                  <a:cubicBezTo>
                    <a:pt x="3444" y="330"/>
                    <a:pt x="3087" y="72"/>
                    <a:pt x="2668" y="18"/>
                  </a:cubicBezTo>
                  <a:cubicBezTo>
                    <a:pt x="2641" y="18"/>
                    <a:pt x="2632" y="9"/>
                    <a:pt x="26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9"/>
            <p:cNvSpPr/>
            <p:nvPr/>
          </p:nvSpPr>
          <p:spPr>
            <a:xfrm>
              <a:off x="8157855" y="849721"/>
              <a:ext cx="115280" cy="32842"/>
            </a:xfrm>
            <a:custGeom>
              <a:rect b="b" l="l" r="r" t="t"/>
              <a:pathLst>
                <a:path extrusionOk="0" h="788" w="2766">
                  <a:moveTo>
                    <a:pt x="902" y="1"/>
                  </a:moveTo>
                  <a:cubicBezTo>
                    <a:pt x="494" y="1"/>
                    <a:pt x="214" y="201"/>
                    <a:pt x="0" y="483"/>
                  </a:cubicBezTo>
                  <a:cubicBezTo>
                    <a:pt x="137" y="442"/>
                    <a:pt x="267" y="423"/>
                    <a:pt x="395" y="423"/>
                  </a:cubicBezTo>
                  <a:cubicBezTo>
                    <a:pt x="652" y="423"/>
                    <a:pt x="904" y="498"/>
                    <a:pt x="1195" y="617"/>
                  </a:cubicBezTo>
                  <a:cubicBezTo>
                    <a:pt x="1439" y="713"/>
                    <a:pt x="1680" y="788"/>
                    <a:pt x="1918" y="788"/>
                  </a:cubicBezTo>
                  <a:cubicBezTo>
                    <a:pt x="2125" y="788"/>
                    <a:pt x="2330" y="731"/>
                    <a:pt x="2534" y="581"/>
                  </a:cubicBezTo>
                  <a:cubicBezTo>
                    <a:pt x="2632" y="510"/>
                    <a:pt x="2712" y="439"/>
                    <a:pt x="2766" y="367"/>
                  </a:cubicBezTo>
                  <a:lnTo>
                    <a:pt x="2766" y="367"/>
                  </a:lnTo>
                  <a:cubicBezTo>
                    <a:pt x="2718" y="373"/>
                    <a:pt x="2670" y="376"/>
                    <a:pt x="2623" y="376"/>
                  </a:cubicBezTo>
                  <a:cubicBezTo>
                    <a:pt x="2528" y="376"/>
                    <a:pt x="2433" y="364"/>
                    <a:pt x="2337" y="341"/>
                  </a:cubicBezTo>
                  <a:cubicBezTo>
                    <a:pt x="1865" y="234"/>
                    <a:pt x="1445" y="37"/>
                    <a:pt x="955" y="2"/>
                  </a:cubicBezTo>
                  <a:cubicBezTo>
                    <a:pt x="937" y="1"/>
                    <a:pt x="919" y="1"/>
                    <a:pt x="90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9"/>
            <p:cNvSpPr/>
            <p:nvPr/>
          </p:nvSpPr>
          <p:spPr>
            <a:xfrm>
              <a:off x="7947754" y="893275"/>
              <a:ext cx="104152" cy="93816"/>
            </a:xfrm>
            <a:custGeom>
              <a:rect b="b" l="l" r="r" t="t"/>
              <a:pathLst>
                <a:path extrusionOk="0" h="2251" w="2499">
                  <a:moveTo>
                    <a:pt x="2195" y="0"/>
                  </a:moveTo>
                  <a:cubicBezTo>
                    <a:pt x="2142" y="0"/>
                    <a:pt x="2088" y="9"/>
                    <a:pt x="2035" y="9"/>
                  </a:cubicBezTo>
                  <a:cubicBezTo>
                    <a:pt x="1508" y="429"/>
                    <a:pt x="2213" y="1374"/>
                    <a:pt x="1660" y="1749"/>
                  </a:cubicBezTo>
                  <a:cubicBezTo>
                    <a:pt x="1461" y="1880"/>
                    <a:pt x="1181" y="1920"/>
                    <a:pt x="882" y="1920"/>
                  </a:cubicBezTo>
                  <a:cubicBezTo>
                    <a:pt x="592" y="1920"/>
                    <a:pt x="282" y="1882"/>
                    <a:pt x="10" y="1856"/>
                  </a:cubicBezTo>
                  <a:cubicBezTo>
                    <a:pt x="10" y="1856"/>
                    <a:pt x="10" y="1865"/>
                    <a:pt x="1" y="1874"/>
                  </a:cubicBezTo>
                  <a:cubicBezTo>
                    <a:pt x="428" y="1972"/>
                    <a:pt x="851" y="2250"/>
                    <a:pt x="1272" y="2250"/>
                  </a:cubicBezTo>
                  <a:cubicBezTo>
                    <a:pt x="1422" y="2250"/>
                    <a:pt x="1572" y="2215"/>
                    <a:pt x="1722" y="2124"/>
                  </a:cubicBezTo>
                  <a:cubicBezTo>
                    <a:pt x="2240" y="1811"/>
                    <a:pt x="2499" y="1428"/>
                    <a:pt x="2249" y="821"/>
                  </a:cubicBezTo>
                  <a:cubicBezTo>
                    <a:pt x="2124" y="509"/>
                    <a:pt x="2213" y="339"/>
                    <a:pt x="2195" y="18"/>
                  </a:cubicBezTo>
                  <a:lnTo>
                    <a:pt x="2195" y="0"/>
                  </a:ln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9"/>
            <p:cNvSpPr/>
            <p:nvPr/>
          </p:nvSpPr>
          <p:spPr>
            <a:xfrm>
              <a:off x="8012064" y="894776"/>
              <a:ext cx="150622" cy="135035"/>
            </a:xfrm>
            <a:custGeom>
              <a:rect b="b" l="l" r="r" t="t"/>
              <a:pathLst>
                <a:path extrusionOk="0" h="3240" w="3614">
                  <a:moveTo>
                    <a:pt x="991" y="0"/>
                  </a:moveTo>
                  <a:lnTo>
                    <a:pt x="991" y="0"/>
                  </a:lnTo>
                  <a:cubicBezTo>
                    <a:pt x="1009" y="303"/>
                    <a:pt x="982" y="535"/>
                    <a:pt x="1098" y="839"/>
                  </a:cubicBezTo>
                  <a:cubicBezTo>
                    <a:pt x="1170" y="1017"/>
                    <a:pt x="1232" y="1178"/>
                    <a:pt x="1187" y="1374"/>
                  </a:cubicBezTo>
                  <a:cubicBezTo>
                    <a:pt x="1089" y="1713"/>
                    <a:pt x="893" y="2007"/>
                    <a:pt x="608" y="2212"/>
                  </a:cubicBezTo>
                  <a:cubicBezTo>
                    <a:pt x="420" y="2346"/>
                    <a:pt x="215" y="2462"/>
                    <a:pt x="1" y="2525"/>
                  </a:cubicBezTo>
                  <a:cubicBezTo>
                    <a:pt x="282" y="2948"/>
                    <a:pt x="664" y="3240"/>
                    <a:pt x="1085" y="3240"/>
                  </a:cubicBezTo>
                  <a:cubicBezTo>
                    <a:pt x="1347" y="3240"/>
                    <a:pt x="1624" y="3127"/>
                    <a:pt x="1901" y="2864"/>
                  </a:cubicBezTo>
                  <a:cubicBezTo>
                    <a:pt x="2240" y="2534"/>
                    <a:pt x="2142" y="2239"/>
                    <a:pt x="2320" y="1873"/>
                  </a:cubicBezTo>
                  <a:cubicBezTo>
                    <a:pt x="2410" y="1677"/>
                    <a:pt x="2695" y="1642"/>
                    <a:pt x="2874" y="1615"/>
                  </a:cubicBezTo>
                  <a:cubicBezTo>
                    <a:pt x="3614" y="1472"/>
                    <a:pt x="3284" y="928"/>
                    <a:pt x="2998" y="517"/>
                  </a:cubicBezTo>
                  <a:lnTo>
                    <a:pt x="2998" y="517"/>
                  </a:lnTo>
                  <a:cubicBezTo>
                    <a:pt x="2941" y="529"/>
                    <a:pt x="2879" y="534"/>
                    <a:pt x="2818" y="534"/>
                  </a:cubicBezTo>
                  <a:cubicBezTo>
                    <a:pt x="2688" y="534"/>
                    <a:pt x="2557" y="512"/>
                    <a:pt x="2454" y="482"/>
                  </a:cubicBezTo>
                  <a:cubicBezTo>
                    <a:pt x="1901" y="330"/>
                    <a:pt x="1455" y="80"/>
                    <a:pt x="99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9"/>
            <p:cNvSpPr/>
            <p:nvPr/>
          </p:nvSpPr>
          <p:spPr>
            <a:xfrm>
              <a:off x="7627997" y="829299"/>
              <a:ext cx="13420" cy="47637"/>
            </a:xfrm>
            <a:custGeom>
              <a:rect b="b" l="l" r="r" t="t"/>
              <a:pathLst>
                <a:path extrusionOk="0" h="1143" w="322">
                  <a:moveTo>
                    <a:pt x="1" y="1"/>
                  </a:moveTo>
                  <a:lnTo>
                    <a:pt x="1" y="1143"/>
                  </a:lnTo>
                  <a:cubicBezTo>
                    <a:pt x="143" y="991"/>
                    <a:pt x="232" y="831"/>
                    <a:pt x="286" y="617"/>
                  </a:cubicBezTo>
                  <a:cubicBezTo>
                    <a:pt x="322" y="465"/>
                    <a:pt x="232" y="269"/>
                    <a:pt x="134" y="162"/>
                  </a:cubicBezTo>
                  <a:cubicBezTo>
                    <a:pt x="99" y="117"/>
                    <a:pt x="45" y="63"/>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9"/>
            <p:cNvSpPr/>
            <p:nvPr/>
          </p:nvSpPr>
          <p:spPr>
            <a:xfrm>
              <a:off x="7626121" y="535300"/>
              <a:ext cx="809836" cy="649502"/>
            </a:xfrm>
            <a:custGeom>
              <a:rect b="b" l="l" r="r" t="t"/>
              <a:pathLst>
                <a:path extrusionOk="0" h="15584" w="19431">
                  <a:moveTo>
                    <a:pt x="11986" y="357"/>
                  </a:moveTo>
                  <a:cubicBezTo>
                    <a:pt x="12329" y="357"/>
                    <a:pt x="12690" y="461"/>
                    <a:pt x="13017" y="632"/>
                  </a:cubicBezTo>
                  <a:cubicBezTo>
                    <a:pt x="13383" y="819"/>
                    <a:pt x="13641" y="1096"/>
                    <a:pt x="13802" y="1461"/>
                  </a:cubicBezTo>
                  <a:cubicBezTo>
                    <a:pt x="13882" y="1640"/>
                    <a:pt x="14007" y="1854"/>
                    <a:pt x="14185" y="1943"/>
                  </a:cubicBezTo>
                  <a:cubicBezTo>
                    <a:pt x="14694" y="2175"/>
                    <a:pt x="15256" y="2184"/>
                    <a:pt x="15773" y="2434"/>
                  </a:cubicBezTo>
                  <a:cubicBezTo>
                    <a:pt x="16362" y="2719"/>
                    <a:pt x="16523" y="3558"/>
                    <a:pt x="15684" y="3611"/>
                  </a:cubicBezTo>
                  <a:cubicBezTo>
                    <a:pt x="15524" y="3620"/>
                    <a:pt x="15381" y="3638"/>
                    <a:pt x="15238" y="3701"/>
                  </a:cubicBezTo>
                  <a:cubicBezTo>
                    <a:pt x="15176" y="3620"/>
                    <a:pt x="15095" y="3531"/>
                    <a:pt x="15024" y="3460"/>
                  </a:cubicBezTo>
                  <a:cubicBezTo>
                    <a:pt x="14804" y="3230"/>
                    <a:pt x="14546" y="3136"/>
                    <a:pt x="14283" y="3136"/>
                  </a:cubicBezTo>
                  <a:cubicBezTo>
                    <a:pt x="13842" y="3136"/>
                    <a:pt x="13390" y="3401"/>
                    <a:pt x="13088" y="3736"/>
                  </a:cubicBezTo>
                  <a:cubicBezTo>
                    <a:pt x="12846" y="3622"/>
                    <a:pt x="12619" y="3576"/>
                    <a:pt x="12400" y="3576"/>
                  </a:cubicBezTo>
                  <a:cubicBezTo>
                    <a:pt x="11932" y="3576"/>
                    <a:pt x="11504" y="3788"/>
                    <a:pt x="11054" y="4013"/>
                  </a:cubicBezTo>
                  <a:cubicBezTo>
                    <a:pt x="11045" y="4011"/>
                    <a:pt x="11036" y="4011"/>
                    <a:pt x="11027" y="4011"/>
                  </a:cubicBezTo>
                  <a:cubicBezTo>
                    <a:pt x="10986" y="4011"/>
                    <a:pt x="10950" y="4028"/>
                    <a:pt x="10920" y="4058"/>
                  </a:cubicBezTo>
                  <a:cubicBezTo>
                    <a:pt x="10778" y="3826"/>
                    <a:pt x="10697" y="3585"/>
                    <a:pt x="10760" y="3264"/>
                  </a:cubicBezTo>
                  <a:cubicBezTo>
                    <a:pt x="10822" y="2942"/>
                    <a:pt x="11072" y="2675"/>
                    <a:pt x="11117" y="2345"/>
                  </a:cubicBezTo>
                  <a:cubicBezTo>
                    <a:pt x="11125" y="2273"/>
                    <a:pt x="11125" y="2202"/>
                    <a:pt x="11125" y="2131"/>
                  </a:cubicBezTo>
                  <a:lnTo>
                    <a:pt x="11143" y="2122"/>
                  </a:lnTo>
                  <a:cubicBezTo>
                    <a:pt x="11438" y="1908"/>
                    <a:pt x="11768" y="1756"/>
                    <a:pt x="12116" y="1676"/>
                  </a:cubicBezTo>
                  <a:cubicBezTo>
                    <a:pt x="12181" y="1662"/>
                    <a:pt x="12247" y="1655"/>
                    <a:pt x="12312" y="1655"/>
                  </a:cubicBezTo>
                  <a:cubicBezTo>
                    <a:pt x="12459" y="1655"/>
                    <a:pt x="12601" y="1691"/>
                    <a:pt x="12731" y="1765"/>
                  </a:cubicBezTo>
                  <a:cubicBezTo>
                    <a:pt x="12874" y="1845"/>
                    <a:pt x="13044" y="2113"/>
                    <a:pt x="12972" y="2282"/>
                  </a:cubicBezTo>
                  <a:cubicBezTo>
                    <a:pt x="12865" y="2505"/>
                    <a:pt x="12437" y="2568"/>
                    <a:pt x="12223" y="2630"/>
                  </a:cubicBezTo>
                  <a:cubicBezTo>
                    <a:pt x="12000" y="2684"/>
                    <a:pt x="11750" y="2746"/>
                    <a:pt x="11572" y="2916"/>
                  </a:cubicBezTo>
                  <a:cubicBezTo>
                    <a:pt x="11454" y="3033"/>
                    <a:pt x="11573" y="3205"/>
                    <a:pt x="11702" y="3205"/>
                  </a:cubicBezTo>
                  <a:cubicBezTo>
                    <a:pt x="11740" y="3205"/>
                    <a:pt x="11778" y="3190"/>
                    <a:pt x="11812" y="3156"/>
                  </a:cubicBezTo>
                  <a:cubicBezTo>
                    <a:pt x="12241" y="2737"/>
                    <a:pt x="13463" y="2969"/>
                    <a:pt x="13311" y="2059"/>
                  </a:cubicBezTo>
                  <a:cubicBezTo>
                    <a:pt x="13231" y="1586"/>
                    <a:pt x="12767" y="1328"/>
                    <a:pt x="12339" y="1319"/>
                  </a:cubicBezTo>
                  <a:cubicBezTo>
                    <a:pt x="12322" y="1318"/>
                    <a:pt x="12304" y="1318"/>
                    <a:pt x="12287" y="1318"/>
                  </a:cubicBezTo>
                  <a:cubicBezTo>
                    <a:pt x="11866" y="1318"/>
                    <a:pt x="11432" y="1524"/>
                    <a:pt x="11081" y="1756"/>
                  </a:cubicBezTo>
                  <a:cubicBezTo>
                    <a:pt x="11018" y="1515"/>
                    <a:pt x="10911" y="1292"/>
                    <a:pt x="10769" y="1087"/>
                  </a:cubicBezTo>
                  <a:lnTo>
                    <a:pt x="10778" y="1078"/>
                  </a:lnTo>
                  <a:cubicBezTo>
                    <a:pt x="11054" y="562"/>
                    <a:pt x="11503" y="357"/>
                    <a:pt x="11986" y="357"/>
                  </a:cubicBezTo>
                  <a:close/>
                  <a:moveTo>
                    <a:pt x="6100" y="1292"/>
                  </a:moveTo>
                  <a:cubicBezTo>
                    <a:pt x="6320" y="1292"/>
                    <a:pt x="6559" y="1414"/>
                    <a:pt x="6772" y="1711"/>
                  </a:cubicBezTo>
                  <a:cubicBezTo>
                    <a:pt x="6885" y="1870"/>
                    <a:pt x="7048" y="1920"/>
                    <a:pt x="7221" y="1920"/>
                  </a:cubicBezTo>
                  <a:cubicBezTo>
                    <a:pt x="7348" y="1920"/>
                    <a:pt x="7481" y="1893"/>
                    <a:pt x="7602" y="1863"/>
                  </a:cubicBezTo>
                  <a:cubicBezTo>
                    <a:pt x="7860" y="1800"/>
                    <a:pt x="8073" y="1747"/>
                    <a:pt x="8292" y="1747"/>
                  </a:cubicBezTo>
                  <a:cubicBezTo>
                    <a:pt x="8475" y="1747"/>
                    <a:pt x="8663" y="1784"/>
                    <a:pt x="8886" y="1881"/>
                  </a:cubicBezTo>
                  <a:cubicBezTo>
                    <a:pt x="9671" y="2229"/>
                    <a:pt x="9216" y="2782"/>
                    <a:pt x="9065" y="3165"/>
                  </a:cubicBezTo>
                  <a:cubicBezTo>
                    <a:pt x="8993" y="3326"/>
                    <a:pt x="9020" y="3478"/>
                    <a:pt x="9038" y="3638"/>
                  </a:cubicBezTo>
                  <a:cubicBezTo>
                    <a:pt x="9065" y="3808"/>
                    <a:pt x="9083" y="3977"/>
                    <a:pt x="9100" y="4138"/>
                  </a:cubicBezTo>
                  <a:cubicBezTo>
                    <a:pt x="9007" y="4580"/>
                    <a:pt x="8781" y="4755"/>
                    <a:pt x="8551" y="4755"/>
                  </a:cubicBezTo>
                  <a:cubicBezTo>
                    <a:pt x="8277" y="4755"/>
                    <a:pt x="7999" y="4505"/>
                    <a:pt x="7941" y="4165"/>
                  </a:cubicBezTo>
                  <a:cubicBezTo>
                    <a:pt x="7718" y="3504"/>
                    <a:pt x="7548" y="2880"/>
                    <a:pt x="6781" y="2737"/>
                  </a:cubicBezTo>
                  <a:cubicBezTo>
                    <a:pt x="6210" y="2630"/>
                    <a:pt x="5773" y="2523"/>
                    <a:pt x="5264" y="2264"/>
                  </a:cubicBezTo>
                  <a:cubicBezTo>
                    <a:pt x="5273" y="2255"/>
                    <a:pt x="5282" y="2247"/>
                    <a:pt x="5291" y="2229"/>
                  </a:cubicBezTo>
                  <a:cubicBezTo>
                    <a:pt x="5345" y="2095"/>
                    <a:pt x="5371" y="2024"/>
                    <a:pt x="5416" y="1890"/>
                  </a:cubicBezTo>
                  <a:cubicBezTo>
                    <a:pt x="5511" y="1543"/>
                    <a:pt x="5785" y="1292"/>
                    <a:pt x="6100" y="1292"/>
                  </a:cubicBezTo>
                  <a:close/>
                  <a:moveTo>
                    <a:pt x="9032" y="459"/>
                  </a:moveTo>
                  <a:cubicBezTo>
                    <a:pt x="9463" y="459"/>
                    <a:pt x="9897" y="623"/>
                    <a:pt x="10296" y="1015"/>
                  </a:cubicBezTo>
                  <a:cubicBezTo>
                    <a:pt x="10894" y="1604"/>
                    <a:pt x="10778" y="2229"/>
                    <a:pt x="10510" y="2951"/>
                  </a:cubicBezTo>
                  <a:cubicBezTo>
                    <a:pt x="10430" y="3165"/>
                    <a:pt x="10340" y="3415"/>
                    <a:pt x="10385" y="3647"/>
                  </a:cubicBezTo>
                  <a:cubicBezTo>
                    <a:pt x="10483" y="4147"/>
                    <a:pt x="10831" y="4504"/>
                    <a:pt x="11099" y="4905"/>
                  </a:cubicBezTo>
                  <a:cubicBezTo>
                    <a:pt x="11482" y="5467"/>
                    <a:pt x="10626" y="5726"/>
                    <a:pt x="10269" y="5815"/>
                  </a:cubicBezTo>
                  <a:cubicBezTo>
                    <a:pt x="10119" y="5855"/>
                    <a:pt x="9967" y="5876"/>
                    <a:pt x="9821" y="5876"/>
                  </a:cubicBezTo>
                  <a:cubicBezTo>
                    <a:pt x="9352" y="5876"/>
                    <a:pt x="8936" y="5658"/>
                    <a:pt x="8779" y="5155"/>
                  </a:cubicBezTo>
                  <a:cubicBezTo>
                    <a:pt x="8815" y="5146"/>
                    <a:pt x="8860" y="5128"/>
                    <a:pt x="8895" y="5110"/>
                  </a:cubicBezTo>
                  <a:cubicBezTo>
                    <a:pt x="9341" y="4816"/>
                    <a:pt x="9502" y="4370"/>
                    <a:pt x="9413" y="3843"/>
                  </a:cubicBezTo>
                  <a:cubicBezTo>
                    <a:pt x="9288" y="3076"/>
                    <a:pt x="9975" y="2639"/>
                    <a:pt x="9475" y="1925"/>
                  </a:cubicBezTo>
                  <a:cubicBezTo>
                    <a:pt x="9239" y="1586"/>
                    <a:pt x="8715" y="1381"/>
                    <a:pt x="8269" y="1381"/>
                  </a:cubicBezTo>
                  <a:cubicBezTo>
                    <a:pt x="8176" y="1381"/>
                    <a:pt x="8086" y="1390"/>
                    <a:pt x="8003" y="1408"/>
                  </a:cubicBezTo>
                  <a:cubicBezTo>
                    <a:pt x="7852" y="1443"/>
                    <a:pt x="7711" y="1460"/>
                    <a:pt x="7578" y="1460"/>
                  </a:cubicBezTo>
                  <a:cubicBezTo>
                    <a:pt x="7437" y="1460"/>
                    <a:pt x="7306" y="1440"/>
                    <a:pt x="7182" y="1399"/>
                  </a:cubicBezTo>
                  <a:cubicBezTo>
                    <a:pt x="7703" y="852"/>
                    <a:pt x="8364" y="459"/>
                    <a:pt x="9032" y="459"/>
                  </a:cubicBezTo>
                  <a:close/>
                  <a:moveTo>
                    <a:pt x="2918" y="3067"/>
                  </a:moveTo>
                  <a:cubicBezTo>
                    <a:pt x="3105" y="3317"/>
                    <a:pt x="3364" y="3549"/>
                    <a:pt x="3480" y="3629"/>
                  </a:cubicBezTo>
                  <a:cubicBezTo>
                    <a:pt x="3721" y="3772"/>
                    <a:pt x="3926" y="3817"/>
                    <a:pt x="4203" y="3843"/>
                  </a:cubicBezTo>
                  <a:lnTo>
                    <a:pt x="4310" y="3843"/>
                  </a:lnTo>
                  <a:cubicBezTo>
                    <a:pt x="3971" y="4459"/>
                    <a:pt x="4131" y="5039"/>
                    <a:pt x="4328" y="5690"/>
                  </a:cubicBezTo>
                  <a:cubicBezTo>
                    <a:pt x="4422" y="5990"/>
                    <a:pt x="4115" y="6318"/>
                    <a:pt x="3851" y="6318"/>
                  </a:cubicBezTo>
                  <a:cubicBezTo>
                    <a:pt x="3691" y="6318"/>
                    <a:pt x="3546" y="6197"/>
                    <a:pt x="3516" y="5877"/>
                  </a:cubicBezTo>
                  <a:cubicBezTo>
                    <a:pt x="3498" y="5690"/>
                    <a:pt x="3596" y="5440"/>
                    <a:pt x="3632" y="5262"/>
                  </a:cubicBezTo>
                  <a:cubicBezTo>
                    <a:pt x="3685" y="5012"/>
                    <a:pt x="3694" y="4798"/>
                    <a:pt x="3596" y="4566"/>
                  </a:cubicBezTo>
                  <a:cubicBezTo>
                    <a:pt x="3497" y="4346"/>
                    <a:pt x="3287" y="4277"/>
                    <a:pt x="3069" y="4277"/>
                  </a:cubicBezTo>
                  <a:cubicBezTo>
                    <a:pt x="2915" y="4277"/>
                    <a:pt x="2758" y="4311"/>
                    <a:pt x="2633" y="4352"/>
                  </a:cubicBezTo>
                  <a:cubicBezTo>
                    <a:pt x="2410" y="4423"/>
                    <a:pt x="2196" y="4548"/>
                    <a:pt x="1955" y="4566"/>
                  </a:cubicBezTo>
                  <a:cubicBezTo>
                    <a:pt x="1946" y="4567"/>
                    <a:pt x="1938" y="4567"/>
                    <a:pt x="1930" y="4567"/>
                  </a:cubicBezTo>
                  <a:cubicBezTo>
                    <a:pt x="1649" y="4567"/>
                    <a:pt x="1759" y="3974"/>
                    <a:pt x="1785" y="3852"/>
                  </a:cubicBezTo>
                  <a:cubicBezTo>
                    <a:pt x="1883" y="3344"/>
                    <a:pt x="2436" y="3085"/>
                    <a:pt x="2891" y="3076"/>
                  </a:cubicBezTo>
                  <a:lnTo>
                    <a:pt x="2918" y="3067"/>
                  </a:lnTo>
                  <a:close/>
                  <a:moveTo>
                    <a:pt x="17825" y="4834"/>
                  </a:moveTo>
                  <a:cubicBezTo>
                    <a:pt x="18432" y="5315"/>
                    <a:pt x="18396" y="5949"/>
                    <a:pt x="17923" y="6422"/>
                  </a:cubicBezTo>
                  <a:cubicBezTo>
                    <a:pt x="17888" y="6457"/>
                    <a:pt x="17843" y="6493"/>
                    <a:pt x="17798" y="6538"/>
                  </a:cubicBezTo>
                  <a:cubicBezTo>
                    <a:pt x="17790" y="6511"/>
                    <a:pt x="17781" y="6493"/>
                    <a:pt x="17772" y="6475"/>
                  </a:cubicBezTo>
                  <a:cubicBezTo>
                    <a:pt x="17602" y="6109"/>
                    <a:pt x="17013" y="5949"/>
                    <a:pt x="16657" y="5788"/>
                  </a:cubicBezTo>
                  <a:cubicBezTo>
                    <a:pt x="16484" y="5706"/>
                    <a:pt x="16106" y="5115"/>
                    <a:pt x="16343" y="5115"/>
                  </a:cubicBezTo>
                  <a:cubicBezTo>
                    <a:pt x="16362" y="5115"/>
                    <a:pt x="16387" y="5119"/>
                    <a:pt x="16416" y="5128"/>
                  </a:cubicBezTo>
                  <a:cubicBezTo>
                    <a:pt x="16621" y="5190"/>
                    <a:pt x="16799" y="5298"/>
                    <a:pt x="17013" y="5360"/>
                  </a:cubicBezTo>
                  <a:cubicBezTo>
                    <a:pt x="17066" y="5373"/>
                    <a:pt x="17116" y="5379"/>
                    <a:pt x="17164" y="5379"/>
                  </a:cubicBezTo>
                  <a:cubicBezTo>
                    <a:pt x="17418" y="5379"/>
                    <a:pt x="17611" y="5212"/>
                    <a:pt x="17754" y="4994"/>
                  </a:cubicBezTo>
                  <a:cubicBezTo>
                    <a:pt x="17781" y="4950"/>
                    <a:pt x="17807" y="4896"/>
                    <a:pt x="17825" y="4834"/>
                  </a:cubicBezTo>
                  <a:close/>
                  <a:moveTo>
                    <a:pt x="16541" y="3540"/>
                  </a:moveTo>
                  <a:lnTo>
                    <a:pt x="16541" y="3549"/>
                  </a:lnTo>
                  <a:cubicBezTo>
                    <a:pt x="17647" y="3574"/>
                    <a:pt x="17650" y="5008"/>
                    <a:pt x="17079" y="5008"/>
                  </a:cubicBezTo>
                  <a:cubicBezTo>
                    <a:pt x="17047" y="5008"/>
                    <a:pt x="17013" y="5004"/>
                    <a:pt x="16978" y="4994"/>
                  </a:cubicBezTo>
                  <a:cubicBezTo>
                    <a:pt x="16764" y="4941"/>
                    <a:pt x="16576" y="4780"/>
                    <a:pt x="16353" y="4762"/>
                  </a:cubicBezTo>
                  <a:cubicBezTo>
                    <a:pt x="16335" y="4761"/>
                    <a:pt x="16317" y="4760"/>
                    <a:pt x="16300" y="4760"/>
                  </a:cubicBezTo>
                  <a:cubicBezTo>
                    <a:pt x="15963" y="4760"/>
                    <a:pt x="15899" y="5089"/>
                    <a:pt x="15916" y="5387"/>
                  </a:cubicBezTo>
                  <a:cubicBezTo>
                    <a:pt x="15934" y="5779"/>
                    <a:pt x="16326" y="6020"/>
                    <a:pt x="16648" y="6154"/>
                  </a:cubicBezTo>
                  <a:cubicBezTo>
                    <a:pt x="16960" y="6279"/>
                    <a:pt x="17379" y="6350"/>
                    <a:pt x="17433" y="6654"/>
                  </a:cubicBezTo>
                  <a:cubicBezTo>
                    <a:pt x="17451" y="6752"/>
                    <a:pt x="17442" y="6868"/>
                    <a:pt x="17370" y="7019"/>
                  </a:cubicBezTo>
                  <a:cubicBezTo>
                    <a:pt x="17317" y="7153"/>
                    <a:pt x="16737" y="7519"/>
                    <a:pt x="16344" y="7590"/>
                  </a:cubicBezTo>
                  <a:cubicBezTo>
                    <a:pt x="16294" y="7600"/>
                    <a:pt x="16248" y="7605"/>
                    <a:pt x="16206" y="7605"/>
                  </a:cubicBezTo>
                  <a:cubicBezTo>
                    <a:pt x="16136" y="7605"/>
                    <a:pt x="16080" y="7591"/>
                    <a:pt x="16041" y="7563"/>
                  </a:cubicBezTo>
                  <a:cubicBezTo>
                    <a:pt x="16032" y="7305"/>
                    <a:pt x="15907" y="7037"/>
                    <a:pt x="15666" y="6796"/>
                  </a:cubicBezTo>
                  <a:cubicBezTo>
                    <a:pt x="15131" y="6270"/>
                    <a:pt x="15684" y="5324"/>
                    <a:pt x="15657" y="4655"/>
                  </a:cubicBezTo>
                  <a:cubicBezTo>
                    <a:pt x="15640" y="4432"/>
                    <a:pt x="15568" y="4218"/>
                    <a:pt x="15461" y="4022"/>
                  </a:cubicBezTo>
                  <a:cubicBezTo>
                    <a:pt x="15479" y="3996"/>
                    <a:pt x="15487" y="3970"/>
                    <a:pt x="15480" y="3927"/>
                  </a:cubicBezTo>
                  <a:lnTo>
                    <a:pt x="15480" y="3927"/>
                  </a:lnTo>
                  <a:cubicBezTo>
                    <a:pt x="15486" y="3953"/>
                    <a:pt x="15525" y="3966"/>
                    <a:pt x="15586" y="3966"/>
                  </a:cubicBezTo>
                  <a:cubicBezTo>
                    <a:pt x="15799" y="3966"/>
                    <a:pt x="16279" y="3809"/>
                    <a:pt x="16541" y="3540"/>
                  </a:cubicBezTo>
                  <a:close/>
                  <a:moveTo>
                    <a:pt x="3801" y="2139"/>
                  </a:moveTo>
                  <a:cubicBezTo>
                    <a:pt x="3828" y="2166"/>
                    <a:pt x="3864" y="2184"/>
                    <a:pt x="3917" y="2184"/>
                  </a:cubicBezTo>
                  <a:cubicBezTo>
                    <a:pt x="4783" y="2211"/>
                    <a:pt x="5443" y="2889"/>
                    <a:pt x="6290" y="3032"/>
                  </a:cubicBezTo>
                  <a:cubicBezTo>
                    <a:pt x="6745" y="3103"/>
                    <a:pt x="7075" y="3058"/>
                    <a:pt x="7334" y="3513"/>
                  </a:cubicBezTo>
                  <a:cubicBezTo>
                    <a:pt x="7548" y="3879"/>
                    <a:pt x="7611" y="4316"/>
                    <a:pt x="7789" y="4691"/>
                  </a:cubicBezTo>
                  <a:cubicBezTo>
                    <a:pt x="7887" y="4923"/>
                    <a:pt x="8155" y="5119"/>
                    <a:pt x="8431" y="5173"/>
                  </a:cubicBezTo>
                  <a:cubicBezTo>
                    <a:pt x="8614" y="5921"/>
                    <a:pt x="9183" y="6201"/>
                    <a:pt x="9820" y="6201"/>
                  </a:cubicBezTo>
                  <a:cubicBezTo>
                    <a:pt x="10117" y="6201"/>
                    <a:pt x="10429" y="6140"/>
                    <a:pt x="10724" y="6038"/>
                  </a:cubicBezTo>
                  <a:cubicBezTo>
                    <a:pt x="11732" y="5690"/>
                    <a:pt x="11688" y="5101"/>
                    <a:pt x="11125" y="4361"/>
                  </a:cubicBezTo>
                  <a:cubicBezTo>
                    <a:pt x="11573" y="4131"/>
                    <a:pt x="11971" y="3952"/>
                    <a:pt x="12393" y="3952"/>
                  </a:cubicBezTo>
                  <a:cubicBezTo>
                    <a:pt x="12659" y="3952"/>
                    <a:pt x="12935" y="4024"/>
                    <a:pt x="13240" y="4200"/>
                  </a:cubicBezTo>
                  <a:cubicBezTo>
                    <a:pt x="13597" y="4397"/>
                    <a:pt x="13909" y="4718"/>
                    <a:pt x="14052" y="5110"/>
                  </a:cubicBezTo>
                  <a:cubicBezTo>
                    <a:pt x="14307" y="5784"/>
                    <a:pt x="13537" y="6147"/>
                    <a:pt x="13001" y="6147"/>
                  </a:cubicBezTo>
                  <a:cubicBezTo>
                    <a:pt x="12976" y="6147"/>
                    <a:pt x="12951" y="6147"/>
                    <a:pt x="12928" y="6145"/>
                  </a:cubicBezTo>
                  <a:cubicBezTo>
                    <a:pt x="12697" y="6133"/>
                    <a:pt x="12399" y="6008"/>
                    <a:pt x="12131" y="6008"/>
                  </a:cubicBezTo>
                  <a:cubicBezTo>
                    <a:pt x="11995" y="6008"/>
                    <a:pt x="11867" y="6040"/>
                    <a:pt x="11759" y="6136"/>
                  </a:cubicBezTo>
                  <a:cubicBezTo>
                    <a:pt x="11456" y="6404"/>
                    <a:pt x="11464" y="6814"/>
                    <a:pt x="11277" y="7153"/>
                  </a:cubicBezTo>
                  <a:cubicBezTo>
                    <a:pt x="11179" y="7108"/>
                    <a:pt x="11090" y="7064"/>
                    <a:pt x="11018" y="7037"/>
                  </a:cubicBezTo>
                  <a:cubicBezTo>
                    <a:pt x="10600" y="6874"/>
                    <a:pt x="10208" y="6789"/>
                    <a:pt x="9816" y="6789"/>
                  </a:cubicBezTo>
                  <a:cubicBezTo>
                    <a:pt x="9456" y="6789"/>
                    <a:pt x="9097" y="6861"/>
                    <a:pt x="8717" y="7010"/>
                  </a:cubicBezTo>
                  <a:cubicBezTo>
                    <a:pt x="8262" y="7198"/>
                    <a:pt x="7816" y="7394"/>
                    <a:pt x="7352" y="7537"/>
                  </a:cubicBezTo>
                  <a:cubicBezTo>
                    <a:pt x="7138" y="7602"/>
                    <a:pt x="6928" y="7631"/>
                    <a:pt x="6717" y="7631"/>
                  </a:cubicBezTo>
                  <a:cubicBezTo>
                    <a:pt x="6584" y="7631"/>
                    <a:pt x="6451" y="7620"/>
                    <a:pt x="6317" y="7599"/>
                  </a:cubicBezTo>
                  <a:cubicBezTo>
                    <a:pt x="5826" y="7519"/>
                    <a:pt x="5371" y="6716"/>
                    <a:pt x="6148" y="6502"/>
                  </a:cubicBezTo>
                  <a:lnTo>
                    <a:pt x="6148" y="6502"/>
                  </a:lnTo>
                  <a:cubicBezTo>
                    <a:pt x="6259" y="6725"/>
                    <a:pt x="6414" y="6898"/>
                    <a:pt x="6659" y="6898"/>
                  </a:cubicBezTo>
                  <a:cubicBezTo>
                    <a:pt x="6708" y="6898"/>
                    <a:pt x="6760" y="6891"/>
                    <a:pt x="6817" y="6877"/>
                  </a:cubicBezTo>
                  <a:cubicBezTo>
                    <a:pt x="7379" y="6743"/>
                    <a:pt x="7441" y="5717"/>
                    <a:pt x="7334" y="5306"/>
                  </a:cubicBezTo>
                  <a:cubicBezTo>
                    <a:pt x="7147" y="4539"/>
                    <a:pt x="6424" y="3942"/>
                    <a:pt x="5746" y="3611"/>
                  </a:cubicBezTo>
                  <a:cubicBezTo>
                    <a:pt x="5504" y="3493"/>
                    <a:pt x="5266" y="3457"/>
                    <a:pt x="5023" y="3457"/>
                  </a:cubicBezTo>
                  <a:cubicBezTo>
                    <a:pt x="4827" y="3457"/>
                    <a:pt x="4629" y="3480"/>
                    <a:pt x="4426" y="3504"/>
                  </a:cubicBezTo>
                  <a:cubicBezTo>
                    <a:pt x="4408" y="3506"/>
                    <a:pt x="4389" y="3507"/>
                    <a:pt x="4370" y="3507"/>
                  </a:cubicBezTo>
                  <a:cubicBezTo>
                    <a:pt x="3683" y="3507"/>
                    <a:pt x="2404" y="2296"/>
                    <a:pt x="3783" y="2139"/>
                  </a:cubicBezTo>
                  <a:close/>
                  <a:moveTo>
                    <a:pt x="14171" y="3528"/>
                  </a:moveTo>
                  <a:cubicBezTo>
                    <a:pt x="14947" y="3528"/>
                    <a:pt x="15537" y="4648"/>
                    <a:pt x="15185" y="5583"/>
                  </a:cubicBezTo>
                  <a:cubicBezTo>
                    <a:pt x="14988" y="6100"/>
                    <a:pt x="14944" y="6475"/>
                    <a:pt x="15301" y="6912"/>
                  </a:cubicBezTo>
                  <a:cubicBezTo>
                    <a:pt x="15604" y="7287"/>
                    <a:pt x="15800" y="7581"/>
                    <a:pt x="15524" y="7911"/>
                  </a:cubicBezTo>
                  <a:cubicBezTo>
                    <a:pt x="15470" y="7983"/>
                    <a:pt x="15390" y="8054"/>
                    <a:pt x="15292" y="8125"/>
                  </a:cubicBezTo>
                  <a:cubicBezTo>
                    <a:pt x="15088" y="8275"/>
                    <a:pt x="14883" y="8332"/>
                    <a:pt x="14676" y="8332"/>
                  </a:cubicBezTo>
                  <a:cubicBezTo>
                    <a:pt x="14438" y="8332"/>
                    <a:pt x="14197" y="8257"/>
                    <a:pt x="13953" y="8161"/>
                  </a:cubicBezTo>
                  <a:cubicBezTo>
                    <a:pt x="13656" y="8042"/>
                    <a:pt x="13406" y="7967"/>
                    <a:pt x="13151" y="7967"/>
                  </a:cubicBezTo>
                  <a:cubicBezTo>
                    <a:pt x="13024" y="7967"/>
                    <a:pt x="12895" y="7986"/>
                    <a:pt x="12758" y="8027"/>
                  </a:cubicBezTo>
                  <a:cubicBezTo>
                    <a:pt x="12696" y="8045"/>
                    <a:pt x="12624" y="8063"/>
                    <a:pt x="12562" y="8099"/>
                  </a:cubicBezTo>
                  <a:cubicBezTo>
                    <a:pt x="12357" y="7769"/>
                    <a:pt x="11955" y="7501"/>
                    <a:pt x="11580" y="7296"/>
                  </a:cubicBezTo>
                  <a:cubicBezTo>
                    <a:pt x="11688" y="7100"/>
                    <a:pt x="11741" y="6885"/>
                    <a:pt x="11812" y="6671"/>
                  </a:cubicBezTo>
                  <a:cubicBezTo>
                    <a:pt x="11875" y="6460"/>
                    <a:pt x="12085" y="6402"/>
                    <a:pt x="12334" y="6402"/>
                  </a:cubicBezTo>
                  <a:cubicBezTo>
                    <a:pt x="12645" y="6402"/>
                    <a:pt x="13018" y="6493"/>
                    <a:pt x="13241" y="6493"/>
                  </a:cubicBezTo>
                  <a:cubicBezTo>
                    <a:pt x="13246" y="6493"/>
                    <a:pt x="13252" y="6493"/>
                    <a:pt x="13258" y="6493"/>
                  </a:cubicBezTo>
                  <a:cubicBezTo>
                    <a:pt x="13936" y="6466"/>
                    <a:pt x="14435" y="5860"/>
                    <a:pt x="14417" y="5217"/>
                  </a:cubicBezTo>
                  <a:cubicBezTo>
                    <a:pt x="14408" y="4655"/>
                    <a:pt x="13882" y="4191"/>
                    <a:pt x="13400" y="3906"/>
                  </a:cubicBezTo>
                  <a:cubicBezTo>
                    <a:pt x="13660" y="3640"/>
                    <a:pt x="13925" y="3528"/>
                    <a:pt x="14171" y="3528"/>
                  </a:cubicBezTo>
                  <a:close/>
                  <a:moveTo>
                    <a:pt x="9871" y="7169"/>
                  </a:moveTo>
                  <a:cubicBezTo>
                    <a:pt x="10198" y="7169"/>
                    <a:pt x="10538" y="7230"/>
                    <a:pt x="10929" y="7367"/>
                  </a:cubicBezTo>
                  <a:cubicBezTo>
                    <a:pt x="11286" y="7492"/>
                    <a:pt x="11634" y="7635"/>
                    <a:pt x="11937" y="7876"/>
                  </a:cubicBezTo>
                  <a:cubicBezTo>
                    <a:pt x="12241" y="8125"/>
                    <a:pt x="12285" y="8438"/>
                    <a:pt x="12053" y="8812"/>
                  </a:cubicBezTo>
                  <a:cubicBezTo>
                    <a:pt x="11919" y="8803"/>
                    <a:pt x="11777" y="8777"/>
                    <a:pt x="11652" y="8741"/>
                  </a:cubicBezTo>
                  <a:cubicBezTo>
                    <a:pt x="11134" y="8598"/>
                    <a:pt x="10715" y="8241"/>
                    <a:pt x="10162" y="8215"/>
                  </a:cubicBezTo>
                  <a:cubicBezTo>
                    <a:pt x="10102" y="8211"/>
                    <a:pt x="10044" y="8209"/>
                    <a:pt x="9989" y="8209"/>
                  </a:cubicBezTo>
                  <a:cubicBezTo>
                    <a:pt x="9755" y="8209"/>
                    <a:pt x="9552" y="8241"/>
                    <a:pt x="9315" y="8313"/>
                  </a:cubicBezTo>
                  <a:cubicBezTo>
                    <a:pt x="9216" y="8357"/>
                    <a:pt x="9109" y="8402"/>
                    <a:pt x="9020" y="8456"/>
                  </a:cubicBezTo>
                  <a:cubicBezTo>
                    <a:pt x="8881" y="8527"/>
                    <a:pt x="8704" y="8567"/>
                    <a:pt x="8533" y="8567"/>
                  </a:cubicBezTo>
                  <a:cubicBezTo>
                    <a:pt x="8126" y="8567"/>
                    <a:pt x="7754" y="8338"/>
                    <a:pt x="8012" y="7760"/>
                  </a:cubicBezTo>
                  <a:cubicBezTo>
                    <a:pt x="8030" y="7724"/>
                    <a:pt x="8030" y="7688"/>
                    <a:pt x="8030" y="7662"/>
                  </a:cubicBezTo>
                  <a:cubicBezTo>
                    <a:pt x="8110" y="7635"/>
                    <a:pt x="8190" y="7599"/>
                    <a:pt x="8271" y="7572"/>
                  </a:cubicBezTo>
                  <a:cubicBezTo>
                    <a:pt x="8864" y="7325"/>
                    <a:pt x="9349" y="7169"/>
                    <a:pt x="9871" y="7169"/>
                  </a:cubicBezTo>
                  <a:close/>
                  <a:moveTo>
                    <a:pt x="1276" y="4494"/>
                  </a:moveTo>
                  <a:cubicBezTo>
                    <a:pt x="1332" y="4494"/>
                    <a:pt x="1391" y="4500"/>
                    <a:pt x="1455" y="4512"/>
                  </a:cubicBezTo>
                  <a:lnTo>
                    <a:pt x="1464" y="4530"/>
                  </a:lnTo>
                  <a:cubicBezTo>
                    <a:pt x="1533" y="4816"/>
                    <a:pt x="1691" y="4908"/>
                    <a:pt x="1889" y="4908"/>
                  </a:cubicBezTo>
                  <a:cubicBezTo>
                    <a:pt x="2241" y="4908"/>
                    <a:pt x="2720" y="4617"/>
                    <a:pt x="3048" y="4617"/>
                  </a:cubicBezTo>
                  <a:cubicBezTo>
                    <a:pt x="3105" y="4617"/>
                    <a:pt x="3157" y="4626"/>
                    <a:pt x="3204" y="4646"/>
                  </a:cubicBezTo>
                  <a:cubicBezTo>
                    <a:pt x="3498" y="4771"/>
                    <a:pt x="3132" y="5868"/>
                    <a:pt x="3248" y="6199"/>
                  </a:cubicBezTo>
                  <a:cubicBezTo>
                    <a:pt x="3275" y="6297"/>
                    <a:pt x="3328" y="6395"/>
                    <a:pt x="3409" y="6484"/>
                  </a:cubicBezTo>
                  <a:cubicBezTo>
                    <a:pt x="3097" y="6761"/>
                    <a:pt x="2927" y="7189"/>
                    <a:pt x="3168" y="7590"/>
                  </a:cubicBezTo>
                  <a:cubicBezTo>
                    <a:pt x="3471" y="8081"/>
                    <a:pt x="3837" y="8152"/>
                    <a:pt x="4390" y="8197"/>
                  </a:cubicBezTo>
                  <a:cubicBezTo>
                    <a:pt x="5345" y="8277"/>
                    <a:pt x="5612" y="9267"/>
                    <a:pt x="4809" y="9820"/>
                  </a:cubicBezTo>
                  <a:cubicBezTo>
                    <a:pt x="4693" y="9898"/>
                    <a:pt x="4010" y="10191"/>
                    <a:pt x="3563" y="10191"/>
                  </a:cubicBezTo>
                  <a:cubicBezTo>
                    <a:pt x="3288" y="10191"/>
                    <a:pt x="3103" y="10080"/>
                    <a:pt x="3195" y="9740"/>
                  </a:cubicBezTo>
                  <a:cubicBezTo>
                    <a:pt x="3248" y="9535"/>
                    <a:pt x="3694" y="9027"/>
                    <a:pt x="3418" y="8803"/>
                  </a:cubicBezTo>
                  <a:cubicBezTo>
                    <a:pt x="3284" y="8685"/>
                    <a:pt x="3133" y="8647"/>
                    <a:pt x="2973" y="8647"/>
                  </a:cubicBezTo>
                  <a:cubicBezTo>
                    <a:pt x="2692" y="8647"/>
                    <a:pt x="2380" y="8762"/>
                    <a:pt x="2078" y="8762"/>
                  </a:cubicBezTo>
                  <a:cubicBezTo>
                    <a:pt x="1929" y="8762"/>
                    <a:pt x="1782" y="8735"/>
                    <a:pt x="1642" y="8652"/>
                  </a:cubicBezTo>
                  <a:cubicBezTo>
                    <a:pt x="1227" y="8406"/>
                    <a:pt x="2035" y="8249"/>
                    <a:pt x="2094" y="8249"/>
                  </a:cubicBezTo>
                  <a:cubicBezTo>
                    <a:pt x="2098" y="8249"/>
                    <a:pt x="2099" y="8249"/>
                    <a:pt x="2097" y="8250"/>
                  </a:cubicBezTo>
                  <a:cubicBezTo>
                    <a:pt x="2222" y="8170"/>
                    <a:pt x="2347" y="8081"/>
                    <a:pt x="2356" y="7920"/>
                  </a:cubicBezTo>
                  <a:cubicBezTo>
                    <a:pt x="2365" y="7537"/>
                    <a:pt x="2142" y="6743"/>
                    <a:pt x="1839" y="6493"/>
                  </a:cubicBezTo>
                  <a:cubicBezTo>
                    <a:pt x="1642" y="6315"/>
                    <a:pt x="1428" y="6216"/>
                    <a:pt x="1187" y="6100"/>
                  </a:cubicBezTo>
                  <a:cubicBezTo>
                    <a:pt x="535" y="5791"/>
                    <a:pt x="447" y="4494"/>
                    <a:pt x="1276" y="4494"/>
                  </a:cubicBezTo>
                  <a:close/>
                  <a:moveTo>
                    <a:pt x="4854" y="3861"/>
                  </a:moveTo>
                  <a:cubicBezTo>
                    <a:pt x="5289" y="3861"/>
                    <a:pt x="5672" y="3882"/>
                    <a:pt x="6139" y="4254"/>
                  </a:cubicBezTo>
                  <a:cubicBezTo>
                    <a:pt x="6647" y="4664"/>
                    <a:pt x="7022" y="5092"/>
                    <a:pt x="7031" y="5779"/>
                  </a:cubicBezTo>
                  <a:cubicBezTo>
                    <a:pt x="7035" y="6067"/>
                    <a:pt x="6890" y="6193"/>
                    <a:pt x="6726" y="6193"/>
                  </a:cubicBezTo>
                  <a:cubicBezTo>
                    <a:pt x="6555" y="6193"/>
                    <a:pt x="6363" y="6056"/>
                    <a:pt x="6299" y="5824"/>
                  </a:cubicBezTo>
                  <a:cubicBezTo>
                    <a:pt x="6246" y="5610"/>
                    <a:pt x="6192" y="5529"/>
                    <a:pt x="6103" y="5333"/>
                  </a:cubicBezTo>
                  <a:cubicBezTo>
                    <a:pt x="6072" y="5272"/>
                    <a:pt x="6022" y="5246"/>
                    <a:pt x="5971" y="5246"/>
                  </a:cubicBezTo>
                  <a:cubicBezTo>
                    <a:pt x="5859" y="5246"/>
                    <a:pt x="5741" y="5368"/>
                    <a:pt x="5809" y="5503"/>
                  </a:cubicBezTo>
                  <a:cubicBezTo>
                    <a:pt x="5889" y="5672"/>
                    <a:pt x="5951" y="5931"/>
                    <a:pt x="6032" y="6181"/>
                  </a:cubicBezTo>
                  <a:cubicBezTo>
                    <a:pt x="5532" y="6368"/>
                    <a:pt x="5157" y="7037"/>
                    <a:pt x="5550" y="7510"/>
                  </a:cubicBezTo>
                  <a:cubicBezTo>
                    <a:pt x="5837" y="7856"/>
                    <a:pt x="6227" y="7977"/>
                    <a:pt x="6643" y="7977"/>
                  </a:cubicBezTo>
                  <a:cubicBezTo>
                    <a:pt x="6978" y="7977"/>
                    <a:pt x="7329" y="7899"/>
                    <a:pt x="7655" y="7795"/>
                  </a:cubicBezTo>
                  <a:lnTo>
                    <a:pt x="7655" y="7795"/>
                  </a:lnTo>
                  <a:cubicBezTo>
                    <a:pt x="7528" y="8390"/>
                    <a:pt x="7945" y="9001"/>
                    <a:pt x="8520" y="9001"/>
                  </a:cubicBezTo>
                  <a:cubicBezTo>
                    <a:pt x="8669" y="9001"/>
                    <a:pt x="8829" y="8960"/>
                    <a:pt x="8993" y="8866"/>
                  </a:cubicBezTo>
                  <a:cubicBezTo>
                    <a:pt x="9270" y="8705"/>
                    <a:pt x="9520" y="8625"/>
                    <a:pt x="9752" y="8598"/>
                  </a:cubicBezTo>
                  <a:cubicBezTo>
                    <a:pt x="9805" y="8598"/>
                    <a:pt x="9859" y="8589"/>
                    <a:pt x="9912" y="8589"/>
                  </a:cubicBezTo>
                  <a:lnTo>
                    <a:pt x="9912" y="8607"/>
                  </a:lnTo>
                  <a:cubicBezTo>
                    <a:pt x="9930" y="8928"/>
                    <a:pt x="9841" y="9098"/>
                    <a:pt x="9966" y="9410"/>
                  </a:cubicBezTo>
                  <a:cubicBezTo>
                    <a:pt x="10216" y="10017"/>
                    <a:pt x="9957" y="10400"/>
                    <a:pt x="9439" y="10713"/>
                  </a:cubicBezTo>
                  <a:cubicBezTo>
                    <a:pt x="9289" y="10804"/>
                    <a:pt x="9139" y="10839"/>
                    <a:pt x="8989" y="10839"/>
                  </a:cubicBezTo>
                  <a:cubicBezTo>
                    <a:pt x="8568" y="10839"/>
                    <a:pt x="8145" y="10561"/>
                    <a:pt x="7718" y="10463"/>
                  </a:cubicBezTo>
                  <a:cubicBezTo>
                    <a:pt x="7718" y="10454"/>
                    <a:pt x="7727" y="10445"/>
                    <a:pt x="7727" y="10445"/>
                  </a:cubicBezTo>
                  <a:cubicBezTo>
                    <a:pt x="7807" y="10258"/>
                    <a:pt x="7816" y="10052"/>
                    <a:pt x="7718" y="9829"/>
                  </a:cubicBezTo>
                  <a:cubicBezTo>
                    <a:pt x="7334" y="8982"/>
                    <a:pt x="6478" y="8991"/>
                    <a:pt x="5693" y="8830"/>
                  </a:cubicBezTo>
                  <a:cubicBezTo>
                    <a:pt x="5684" y="8732"/>
                    <a:pt x="5675" y="8634"/>
                    <a:pt x="5657" y="8536"/>
                  </a:cubicBezTo>
                  <a:cubicBezTo>
                    <a:pt x="5612" y="8322"/>
                    <a:pt x="5398" y="8125"/>
                    <a:pt x="5211" y="8045"/>
                  </a:cubicBezTo>
                  <a:cubicBezTo>
                    <a:pt x="5006" y="7965"/>
                    <a:pt x="4809" y="7911"/>
                    <a:pt x="4595" y="7885"/>
                  </a:cubicBezTo>
                  <a:cubicBezTo>
                    <a:pt x="4461" y="7867"/>
                    <a:pt x="4337" y="7849"/>
                    <a:pt x="4203" y="7840"/>
                  </a:cubicBezTo>
                  <a:cubicBezTo>
                    <a:pt x="4185" y="7841"/>
                    <a:pt x="4167" y="7841"/>
                    <a:pt x="4150" y="7841"/>
                  </a:cubicBezTo>
                  <a:cubicBezTo>
                    <a:pt x="3648" y="7841"/>
                    <a:pt x="3496" y="7467"/>
                    <a:pt x="3685" y="6734"/>
                  </a:cubicBezTo>
                  <a:lnTo>
                    <a:pt x="3685" y="6734"/>
                  </a:lnTo>
                  <a:cubicBezTo>
                    <a:pt x="3792" y="6814"/>
                    <a:pt x="3908" y="6859"/>
                    <a:pt x="4024" y="6859"/>
                  </a:cubicBezTo>
                  <a:cubicBezTo>
                    <a:pt x="4032" y="6859"/>
                    <a:pt x="4040" y="6859"/>
                    <a:pt x="4047" y="6859"/>
                  </a:cubicBezTo>
                  <a:cubicBezTo>
                    <a:pt x="4435" y="6859"/>
                    <a:pt x="4668" y="6637"/>
                    <a:pt x="4747" y="6261"/>
                  </a:cubicBezTo>
                  <a:cubicBezTo>
                    <a:pt x="4916" y="5414"/>
                    <a:pt x="4096" y="4798"/>
                    <a:pt x="4658" y="3933"/>
                  </a:cubicBezTo>
                  <a:cubicBezTo>
                    <a:pt x="4667" y="3906"/>
                    <a:pt x="4676" y="3879"/>
                    <a:pt x="4684" y="3861"/>
                  </a:cubicBezTo>
                  <a:cubicBezTo>
                    <a:pt x="4742" y="3861"/>
                    <a:pt x="4798" y="3861"/>
                    <a:pt x="4854" y="3861"/>
                  </a:cubicBezTo>
                  <a:close/>
                  <a:moveTo>
                    <a:pt x="18352" y="6439"/>
                  </a:moveTo>
                  <a:lnTo>
                    <a:pt x="18352" y="6439"/>
                  </a:lnTo>
                  <a:cubicBezTo>
                    <a:pt x="19431" y="7198"/>
                    <a:pt x="17656" y="8402"/>
                    <a:pt x="17031" y="8652"/>
                  </a:cubicBezTo>
                  <a:cubicBezTo>
                    <a:pt x="16434" y="8902"/>
                    <a:pt x="15756" y="8866"/>
                    <a:pt x="15185" y="9178"/>
                  </a:cubicBezTo>
                  <a:cubicBezTo>
                    <a:pt x="15033" y="9267"/>
                    <a:pt x="14935" y="9446"/>
                    <a:pt x="14837" y="9589"/>
                  </a:cubicBezTo>
                  <a:cubicBezTo>
                    <a:pt x="14489" y="10124"/>
                    <a:pt x="14400" y="10445"/>
                    <a:pt x="13748" y="10641"/>
                  </a:cubicBezTo>
                  <a:cubicBezTo>
                    <a:pt x="13088" y="10837"/>
                    <a:pt x="12481" y="10668"/>
                    <a:pt x="11857" y="10918"/>
                  </a:cubicBezTo>
                  <a:cubicBezTo>
                    <a:pt x="11875" y="10748"/>
                    <a:pt x="11937" y="10614"/>
                    <a:pt x="12223" y="10561"/>
                  </a:cubicBezTo>
                  <a:cubicBezTo>
                    <a:pt x="12526" y="10516"/>
                    <a:pt x="12749" y="10409"/>
                    <a:pt x="12945" y="10168"/>
                  </a:cubicBezTo>
                  <a:cubicBezTo>
                    <a:pt x="13249" y="9785"/>
                    <a:pt x="12803" y="9276"/>
                    <a:pt x="12553" y="8955"/>
                  </a:cubicBezTo>
                  <a:cubicBezTo>
                    <a:pt x="12678" y="8768"/>
                    <a:pt x="12713" y="8580"/>
                    <a:pt x="12687" y="8411"/>
                  </a:cubicBezTo>
                  <a:cubicBezTo>
                    <a:pt x="12850" y="8334"/>
                    <a:pt x="13003" y="8303"/>
                    <a:pt x="13151" y="8303"/>
                  </a:cubicBezTo>
                  <a:cubicBezTo>
                    <a:pt x="13582" y="8303"/>
                    <a:pt x="13963" y="8563"/>
                    <a:pt x="14408" y="8670"/>
                  </a:cubicBezTo>
                  <a:cubicBezTo>
                    <a:pt x="14482" y="8687"/>
                    <a:pt x="14555" y="8695"/>
                    <a:pt x="14628" y="8695"/>
                  </a:cubicBezTo>
                  <a:cubicBezTo>
                    <a:pt x="14925" y="8695"/>
                    <a:pt x="15212" y="8563"/>
                    <a:pt x="15470" y="8420"/>
                  </a:cubicBezTo>
                  <a:cubicBezTo>
                    <a:pt x="15729" y="8268"/>
                    <a:pt x="15898" y="8081"/>
                    <a:pt x="15979" y="7885"/>
                  </a:cubicBezTo>
                  <a:cubicBezTo>
                    <a:pt x="16025" y="7894"/>
                    <a:pt x="16074" y="7898"/>
                    <a:pt x="16126" y="7898"/>
                  </a:cubicBezTo>
                  <a:cubicBezTo>
                    <a:pt x="16314" y="7898"/>
                    <a:pt x="16527" y="7847"/>
                    <a:pt x="16674" y="7840"/>
                  </a:cubicBezTo>
                  <a:cubicBezTo>
                    <a:pt x="17156" y="7813"/>
                    <a:pt x="17575" y="7403"/>
                    <a:pt x="17754" y="6993"/>
                  </a:cubicBezTo>
                  <a:lnTo>
                    <a:pt x="17763" y="6975"/>
                  </a:lnTo>
                  <a:lnTo>
                    <a:pt x="17781" y="6966"/>
                  </a:lnTo>
                  <a:cubicBezTo>
                    <a:pt x="18021" y="6814"/>
                    <a:pt x="18209" y="6636"/>
                    <a:pt x="18352" y="6439"/>
                  </a:cubicBezTo>
                  <a:close/>
                  <a:moveTo>
                    <a:pt x="10251" y="8625"/>
                  </a:moveTo>
                  <a:cubicBezTo>
                    <a:pt x="10715" y="8705"/>
                    <a:pt x="11161" y="8955"/>
                    <a:pt x="11714" y="9107"/>
                  </a:cubicBezTo>
                  <a:cubicBezTo>
                    <a:pt x="11817" y="9137"/>
                    <a:pt x="11948" y="9159"/>
                    <a:pt x="12078" y="9159"/>
                  </a:cubicBezTo>
                  <a:cubicBezTo>
                    <a:pt x="12139" y="9159"/>
                    <a:pt x="12201" y="9154"/>
                    <a:pt x="12258" y="9142"/>
                  </a:cubicBezTo>
                  <a:lnTo>
                    <a:pt x="12258" y="9142"/>
                  </a:lnTo>
                  <a:cubicBezTo>
                    <a:pt x="12544" y="9553"/>
                    <a:pt x="12874" y="10097"/>
                    <a:pt x="12134" y="10240"/>
                  </a:cubicBezTo>
                  <a:cubicBezTo>
                    <a:pt x="11955" y="10267"/>
                    <a:pt x="11670" y="10302"/>
                    <a:pt x="11580" y="10498"/>
                  </a:cubicBezTo>
                  <a:cubicBezTo>
                    <a:pt x="11402" y="10864"/>
                    <a:pt x="11500" y="11159"/>
                    <a:pt x="11161" y="11489"/>
                  </a:cubicBezTo>
                  <a:cubicBezTo>
                    <a:pt x="10884" y="11752"/>
                    <a:pt x="10607" y="11865"/>
                    <a:pt x="10345" y="11865"/>
                  </a:cubicBezTo>
                  <a:cubicBezTo>
                    <a:pt x="9924" y="11865"/>
                    <a:pt x="9542" y="11573"/>
                    <a:pt x="9261" y="11150"/>
                  </a:cubicBezTo>
                  <a:cubicBezTo>
                    <a:pt x="9475" y="11087"/>
                    <a:pt x="9680" y="10971"/>
                    <a:pt x="9868" y="10837"/>
                  </a:cubicBezTo>
                  <a:cubicBezTo>
                    <a:pt x="10153" y="10632"/>
                    <a:pt x="10349" y="10338"/>
                    <a:pt x="10447" y="9999"/>
                  </a:cubicBezTo>
                  <a:cubicBezTo>
                    <a:pt x="10492" y="9803"/>
                    <a:pt x="10430" y="9642"/>
                    <a:pt x="10358" y="9464"/>
                  </a:cubicBezTo>
                  <a:cubicBezTo>
                    <a:pt x="10242" y="9160"/>
                    <a:pt x="10269" y="8928"/>
                    <a:pt x="10251" y="8625"/>
                  </a:cubicBezTo>
                  <a:close/>
                  <a:moveTo>
                    <a:pt x="5657" y="9169"/>
                  </a:moveTo>
                  <a:cubicBezTo>
                    <a:pt x="6281" y="9285"/>
                    <a:pt x="6942" y="9258"/>
                    <a:pt x="7352" y="9838"/>
                  </a:cubicBezTo>
                  <a:cubicBezTo>
                    <a:pt x="7521" y="10088"/>
                    <a:pt x="7539" y="10275"/>
                    <a:pt x="7459" y="10418"/>
                  </a:cubicBezTo>
                  <a:cubicBezTo>
                    <a:pt x="7300" y="10715"/>
                    <a:pt x="6743" y="10818"/>
                    <a:pt x="6404" y="10818"/>
                  </a:cubicBezTo>
                  <a:cubicBezTo>
                    <a:pt x="6325" y="10818"/>
                    <a:pt x="6257" y="10812"/>
                    <a:pt x="6210" y="10802"/>
                  </a:cubicBezTo>
                  <a:cubicBezTo>
                    <a:pt x="6183" y="10802"/>
                    <a:pt x="6165" y="10793"/>
                    <a:pt x="6139" y="10784"/>
                  </a:cubicBezTo>
                  <a:cubicBezTo>
                    <a:pt x="5960" y="10739"/>
                    <a:pt x="5782" y="10668"/>
                    <a:pt x="5594" y="10668"/>
                  </a:cubicBezTo>
                  <a:cubicBezTo>
                    <a:pt x="5023" y="10677"/>
                    <a:pt x="4738" y="11096"/>
                    <a:pt x="4426" y="11453"/>
                  </a:cubicBezTo>
                  <a:cubicBezTo>
                    <a:pt x="4209" y="11707"/>
                    <a:pt x="3975" y="11923"/>
                    <a:pt x="3609" y="11923"/>
                  </a:cubicBezTo>
                  <a:cubicBezTo>
                    <a:pt x="3449" y="11923"/>
                    <a:pt x="3263" y="11881"/>
                    <a:pt x="3043" y="11783"/>
                  </a:cubicBezTo>
                  <a:cubicBezTo>
                    <a:pt x="3025" y="11774"/>
                    <a:pt x="3016" y="11765"/>
                    <a:pt x="2998" y="11765"/>
                  </a:cubicBezTo>
                  <a:cubicBezTo>
                    <a:pt x="3221" y="11382"/>
                    <a:pt x="3400" y="10962"/>
                    <a:pt x="3525" y="10561"/>
                  </a:cubicBezTo>
                  <a:cubicBezTo>
                    <a:pt x="3525" y="10552"/>
                    <a:pt x="3525" y="10543"/>
                    <a:pt x="3525" y="10525"/>
                  </a:cubicBezTo>
                  <a:cubicBezTo>
                    <a:pt x="3576" y="10531"/>
                    <a:pt x="3627" y="10534"/>
                    <a:pt x="3679" y="10534"/>
                  </a:cubicBezTo>
                  <a:cubicBezTo>
                    <a:pt x="4018" y="10534"/>
                    <a:pt x="4373" y="10415"/>
                    <a:pt x="4667" y="10275"/>
                  </a:cubicBezTo>
                  <a:cubicBezTo>
                    <a:pt x="5193" y="10017"/>
                    <a:pt x="5559" y="9660"/>
                    <a:pt x="5657" y="9169"/>
                  </a:cubicBezTo>
                  <a:close/>
                  <a:moveTo>
                    <a:pt x="7521" y="10757"/>
                  </a:moveTo>
                  <a:cubicBezTo>
                    <a:pt x="7539" y="10766"/>
                    <a:pt x="7548" y="10775"/>
                    <a:pt x="7575" y="10775"/>
                  </a:cubicBezTo>
                  <a:cubicBezTo>
                    <a:pt x="7994" y="10829"/>
                    <a:pt x="8351" y="11087"/>
                    <a:pt x="8770" y="11176"/>
                  </a:cubicBezTo>
                  <a:cubicBezTo>
                    <a:pt x="8806" y="11185"/>
                    <a:pt x="8851" y="11185"/>
                    <a:pt x="8895" y="11194"/>
                  </a:cubicBezTo>
                  <a:cubicBezTo>
                    <a:pt x="8895" y="11212"/>
                    <a:pt x="8904" y="11230"/>
                    <a:pt x="8913" y="11248"/>
                  </a:cubicBezTo>
                  <a:cubicBezTo>
                    <a:pt x="9047" y="11462"/>
                    <a:pt x="9190" y="11676"/>
                    <a:pt x="9359" y="11846"/>
                  </a:cubicBezTo>
                  <a:cubicBezTo>
                    <a:pt x="9243" y="11899"/>
                    <a:pt x="9145" y="11970"/>
                    <a:pt x="9065" y="12051"/>
                  </a:cubicBezTo>
                  <a:cubicBezTo>
                    <a:pt x="8616" y="11807"/>
                    <a:pt x="8300" y="11403"/>
                    <a:pt x="7784" y="11403"/>
                  </a:cubicBezTo>
                  <a:cubicBezTo>
                    <a:pt x="7715" y="11403"/>
                    <a:pt x="7643" y="11410"/>
                    <a:pt x="7566" y="11426"/>
                  </a:cubicBezTo>
                  <a:cubicBezTo>
                    <a:pt x="7000" y="11541"/>
                    <a:pt x="6366" y="11744"/>
                    <a:pt x="5758" y="11744"/>
                  </a:cubicBezTo>
                  <a:cubicBezTo>
                    <a:pt x="5465" y="11744"/>
                    <a:pt x="5178" y="11697"/>
                    <a:pt x="4908" y="11569"/>
                  </a:cubicBezTo>
                  <a:cubicBezTo>
                    <a:pt x="4934" y="11542"/>
                    <a:pt x="4961" y="11515"/>
                    <a:pt x="4988" y="11489"/>
                  </a:cubicBezTo>
                  <a:cubicBezTo>
                    <a:pt x="5231" y="11254"/>
                    <a:pt x="5475" y="11087"/>
                    <a:pt x="5809" y="11087"/>
                  </a:cubicBezTo>
                  <a:cubicBezTo>
                    <a:pt x="5818" y="11087"/>
                    <a:pt x="5827" y="11087"/>
                    <a:pt x="5835" y="11087"/>
                  </a:cubicBezTo>
                  <a:cubicBezTo>
                    <a:pt x="5925" y="11087"/>
                    <a:pt x="6014" y="11105"/>
                    <a:pt x="6121" y="11132"/>
                  </a:cubicBezTo>
                  <a:cubicBezTo>
                    <a:pt x="6269" y="11171"/>
                    <a:pt x="6429" y="11198"/>
                    <a:pt x="6586" y="11198"/>
                  </a:cubicBezTo>
                  <a:cubicBezTo>
                    <a:pt x="6750" y="11198"/>
                    <a:pt x="6912" y="11169"/>
                    <a:pt x="7057" y="11096"/>
                  </a:cubicBezTo>
                  <a:cubicBezTo>
                    <a:pt x="7227" y="11007"/>
                    <a:pt x="7388" y="10900"/>
                    <a:pt x="7521" y="10757"/>
                  </a:cubicBezTo>
                  <a:close/>
                  <a:moveTo>
                    <a:pt x="7727" y="11756"/>
                  </a:moveTo>
                  <a:cubicBezTo>
                    <a:pt x="7718" y="11774"/>
                    <a:pt x="7709" y="11792"/>
                    <a:pt x="7709" y="11819"/>
                  </a:cubicBezTo>
                  <a:cubicBezTo>
                    <a:pt x="7512" y="11988"/>
                    <a:pt x="7388" y="12202"/>
                    <a:pt x="7307" y="12434"/>
                  </a:cubicBezTo>
                  <a:cubicBezTo>
                    <a:pt x="6513" y="12453"/>
                    <a:pt x="5713" y="12585"/>
                    <a:pt x="4935" y="12585"/>
                  </a:cubicBezTo>
                  <a:cubicBezTo>
                    <a:pt x="4246" y="12585"/>
                    <a:pt x="3573" y="12481"/>
                    <a:pt x="2936" y="12104"/>
                  </a:cubicBezTo>
                  <a:lnTo>
                    <a:pt x="2936" y="12104"/>
                  </a:lnTo>
                  <a:cubicBezTo>
                    <a:pt x="3184" y="12212"/>
                    <a:pt x="3432" y="12274"/>
                    <a:pt x="3673" y="12274"/>
                  </a:cubicBezTo>
                  <a:cubicBezTo>
                    <a:pt x="4030" y="12274"/>
                    <a:pt x="4372" y="12138"/>
                    <a:pt x="4676" y="11819"/>
                  </a:cubicBezTo>
                  <a:cubicBezTo>
                    <a:pt x="4684" y="11837"/>
                    <a:pt x="4702" y="11846"/>
                    <a:pt x="4720" y="11854"/>
                  </a:cubicBezTo>
                  <a:cubicBezTo>
                    <a:pt x="5033" y="12004"/>
                    <a:pt x="5436" y="12096"/>
                    <a:pt x="5803" y="12096"/>
                  </a:cubicBezTo>
                  <a:cubicBezTo>
                    <a:pt x="5897" y="12096"/>
                    <a:pt x="5989" y="12090"/>
                    <a:pt x="6076" y="12077"/>
                  </a:cubicBezTo>
                  <a:cubicBezTo>
                    <a:pt x="6513" y="12015"/>
                    <a:pt x="6959" y="11926"/>
                    <a:pt x="7388" y="11810"/>
                  </a:cubicBezTo>
                  <a:cubicBezTo>
                    <a:pt x="7512" y="11774"/>
                    <a:pt x="7628" y="11756"/>
                    <a:pt x="7727" y="11756"/>
                  </a:cubicBezTo>
                  <a:close/>
                  <a:moveTo>
                    <a:pt x="2606" y="12301"/>
                  </a:moveTo>
                  <a:lnTo>
                    <a:pt x="2633" y="12327"/>
                  </a:lnTo>
                  <a:cubicBezTo>
                    <a:pt x="3356" y="12798"/>
                    <a:pt x="4114" y="12919"/>
                    <a:pt x="4893" y="12919"/>
                  </a:cubicBezTo>
                  <a:cubicBezTo>
                    <a:pt x="5650" y="12919"/>
                    <a:pt x="6426" y="12804"/>
                    <a:pt x="7209" y="12782"/>
                  </a:cubicBezTo>
                  <a:lnTo>
                    <a:pt x="7209" y="12782"/>
                  </a:lnTo>
                  <a:cubicBezTo>
                    <a:pt x="7191" y="12907"/>
                    <a:pt x="7173" y="13032"/>
                    <a:pt x="7156" y="13166"/>
                  </a:cubicBezTo>
                  <a:cubicBezTo>
                    <a:pt x="7138" y="13166"/>
                    <a:pt x="7120" y="13157"/>
                    <a:pt x="7102" y="13157"/>
                  </a:cubicBezTo>
                  <a:cubicBezTo>
                    <a:pt x="6540" y="13167"/>
                    <a:pt x="5310" y="13430"/>
                    <a:pt x="4236" y="13430"/>
                  </a:cubicBezTo>
                  <a:cubicBezTo>
                    <a:pt x="3367" y="13430"/>
                    <a:pt x="2601" y="13258"/>
                    <a:pt x="2374" y="12640"/>
                  </a:cubicBezTo>
                  <a:cubicBezTo>
                    <a:pt x="2365" y="12613"/>
                    <a:pt x="2347" y="12595"/>
                    <a:pt x="2329" y="12577"/>
                  </a:cubicBezTo>
                  <a:cubicBezTo>
                    <a:pt x="2427" y="12497"/>
                    <a:pt x="2517" y="12399"/>
                    <a:pt x="2606" y="12301"/>
                  </a:cubicBezTo>
                  <a:close/>
                  <a:moveTo>
                    <a:pt x="2142" y="12934"/>
                  </a:moveTo>
                  <a:cubicBezTo>
                    <a:pt x="2503" y="13583"/>
                    <a:pt x="3313" y="13762"/>
                    <a:pt x="4202" y="13762"/>
                  </a:cubicBezTo>
                  <a:cubicBezTo>
                    <a:pt x="5267" y="13762"/>
                    <a:pt x="6446" y="13506"/>
                    <a:pt x="7102" y="13496"/>
                  </a:cubicBezTo>
                  <a:lnTo>
                    <a:pt x="7120" y="13496"/>
                  </a:lnTo>
                  <a:cubicBezTo>
                    <a:pt x="7084" y="13639"/>
                    <a:pt x="7031" y="13790"/>
                    <a:pt x="6977" y="13951"/>
                  </a:cubicBezTo>
                  <a:cubicBezTo>
                    <a:pt x="6950" y="13933"/>
                    <a:pt x="6924" y="13924"/>
                    <a:pt x="6888" y="13924"/>
                  </a:cubicBezTo>
                  <a:cubicBezTo>
                    <a:pt x="6174" y="13942"/>
                    <a:pt x="5568" y="14281"/>
                    <a:pt x="4890" y="14477"/>
                  </a:cubicBezTo>
                  <a:cubicBezTo>
                    <a:pt x="4773" y="14510"/>
                    <a:pt x="4642" y="14526"/>
                    <a:pt x="4503" y="14526"/>
                  </a:cubicBezTo>
                  <a:cubicBezTo>
                    <a:pt x="3582" y="14526"/>
                    <a:pt x="2289" y="13841"/>
                    <a:pt x="2142" y="12934"/>
                  </a:cubicBezTo>
                  <a:close/>
                  <a:moveTo>
                    <a:pt x="12006" y="1"/>
                  </a:moveTo>
                  <a:cubicBezTo>
                    <a:pt x="11415" y="1"/>
                    <a:pt x="10870" y="281"/>
                    <a:pt x="10546" y="801"/>
                  </a:cubicBezTo>
                  <a:cubicBezTo>
                    <a:pt x="10483" y="730"/>
                    <a:pt x="10421" y="659"/>
                    <a:pt x="10358" y="596"/>
                  </a:cubicBezTo>
                  <a:cubicBezTo>
                    <a:pt x="9987" y="234"/>
                    <a:pt x="9559" y="86"/>
                    <a:pt x="9123" y="86"/>
                  </a:cubicBezTo>
                  <a:cubicBezTo>
                    <a:pt x="8293" y="86"/>
                    <a:pt x="7435" y="621"/>
                    <a:pt x="6879" y="1230"/>
                  </a:cubicBezTo>
                  <a:cubicBezTo>
                    <a:pt x="6799" y="1167"/>
                    <a:pt x="6727" y="1105"/>
                    <a:pt x="6647" y="1015"/>
                  </a:cubicBezTo>
                  <a:cubicBezTo>
                    <a:pt x="6538" y="899"/>
                    <a:pt x="6338" y="848"/>
                    <a:pt x="6167" y="848"/>
                  </a:cubicBezTo>
                  <a:cubicBezTo>
                    <a:pt x="6129" y="848"/>
                    <a:pt x="6092" y="850"/>
                    <a:pt x="6058" y="855"/>
                  </a:cubicBezTo>
                  <a:cubicBezTo>
                    <a:pt x="5309" y="989"/>
                    <a:pt x="5264" y="1435"/>
                    <a:pt x="4997" y="2059"/>
                  </a:cubicBezTo>
                  <a:cubicBezTo>
                    <a:pt x="4988" y="2077"/>
                    <a:pt x="4988" y="2104"/>
                    <a:pt x="4988" y="2122"/>
                  </a:cubicBezTo>
                  <a:cubicBezTo>
                    <a:pt x="4640" y="1961"/>
                    <a:pt x="4301" y="1854"/>
                    <a:pt x="3917" y="1845"/>
                  </a:cubicBezTo>
                  <a:lnTo>
                    <a:pt x="3908" y="1845"/>
                  </a:lnTo>
                  <a:cubicBezTo>
                    <a:pt x="3886" y="1816"/>
                    <a:pt x="3858" y="1798"/>
                    <a:pt x="3813" y="1798"/>
                  </a:cubicBezTo>
                  <a:cubicBezTo>
                    <a:pt x="3804" y="1798"/>
                    <a:pt x="3794" y="1799"/>
                    <a:pt x="3783" y="1800"/>
                  </a:cubicBezTo>
                  <a:cubicBezTo>
                    <a:pt x="3320" y="1854"/>
                    <a:pt x="2802" y="2068"/>
                    <a:pt x="2713" y="2577"/>
                  </a:cubicBezTo>
                  <a:cubicBezTo>
                    <a:pt x="2704" y="2630"/>
                    <a:pt x="2713" y="2684"/>
                    <a:pt x="2731" y="2746"/>
                  </a:cubicBezTo>
                  <a:cubicBezTo>
                    <a:pt x="1972" y="2835"/>
                    <a:pt x="1410" y="3424"/>
                    <a:pt x="1419" y="4165"/>
                  </a:cubicBezTo>
                  <a:cubicBezTo>
                    <a:pt x="1381" y="4161"/>
                    <a:pt x="1344" y="4159"/>
                    <a:pt x="1308" y="4159"/>
                  </a:cubicBezTo>
                  <a:cubicBezTo>
                    <a:pt x="869" y="4159"/>
                    <a:pt x="566" y="4407"/>
                    <a:pt x="385" y="4860"/>
                  </a:cubicBezTo>
                  <a:cubicBezTo>
                    <a:pt x="260" y="5182"/>
                    <a:pt x="286" y="5485"/>
                    <a:pt x="411" y="5744"/>
                  </a:cubicBezTo>
                  <a:cubicBezTo>
                    <a:pt x="286" y="5833"/>
                    <a:pt x="162" y="5895"/>
                    <a:pt x="46" y="5958"/>
                  </a:cubicBezTo>
                  <a:lnTo>
                    <a:pt x="46" y="6332"/>
                  </a:lnTo>
                  <a:cubicBezTo>
                    <a:pt x="72" y="6306"/>
                    <a:pt x="108" y="6288"/>
                    <a:pt x="153" y="6261"/>
                  </a:cubicBezTo>
                  <a:cubicBezTo>
                    <a:pt x="304" y="6181"/>
                    <a:pt x="447" y="6127"/>
                    <a:pt x="599" y="6029"/>
                  </a:cubicBezTo>
                  <a:cubicBezTo>
                    <a:pt x="750" y="6216"/>
                    <a:pt x="964" y="6368"/>
                    <a:pt x="1187" y="6475"/>
                  </a:cubicBezTo>
                  <a:cubicBezTo>
                    <a:pt x="1482" y="6618"/>
                    <a:pt x="1696" y="6868"/>
                    <a:pt x="1803" y="7189"/>
                  </a:cubicBezTo>
                  <a:cubicBezTo>
                    <a:pt x="1854" y="7324"/>
                    <a:pt x="2215" y="7953"/>
                    <a:pt x="1772" y="7953"/>
                  </a:cubicBezTo>
                  <a:cubicBezTo>
                    <a:pt x="1746" y="7953"/>
                    <a:pt x="1718" y="7951"/>
                    <a:pt x="1687" y="7947"/>
                  </a:cubicBezTo>
                  <a:cubicBezTo>
                    <a:pt x="1625" y="7938"/>
                    <a:pt x="1569" y="7933"/>
                    <a:pt x="1517" y="7933"/>
                  </a:cubicBezTo>
                  <a:cubicBezTo>
                    <a:pt x="1312" y="7933"/>
                    <a:pt x="1175" y="8010"/>
                    <a:pt x="1054" y="8224"/>
                  </a:cubicBezTo>
                  <a:cubicBezTo>
                    <a:pt x="831" y="8652"/>
                    <a:pt x="1598" y="9089"/>
                    <a:pt x="1999" y="9187"/>
                  </a:cubicBezTo>
                  <a:cubicBezTo>
                    <a:pt x="2017" y="9633"/>
                    <a:pt x="2062" y="10079"/>
                    <a:pt x="1999" y="10525"/>
                  </a:cubicBezTo>
                  <a:cubicBezTo>
                    <a:pt x="1928" y="10945"/>
                    <a:pt x="1580" y="11203"/>
                    <a:pt x="1205" y="11355"/>
                  </a:cubicBezTo>
                  <a:cubicBezTo>
                    <a:pt x="1140" y="11381"/>
                    <a:pt x="1078" y="11393"/>
                    <a:pt x="1020" y="11393"/>
                  </a:cubicBezTo>
                  <a:cubicBezTo>
                    <a:pt x="646" y="11393"/>
                    <a:pt x="452" y="10892"/>
                    <a:pt x="661" y="10552"/>
                  </a:cubicBezTo>
                  <a:cubicBezTo>
                    <a:pt x="902" y="10186"/>
                    <a:pt x="831" y="9812"/>
                    <a:pt x="411" y="9669"/>
                  </a:cubicBezTo>
                  <a:cubicBezTo>
                    <a:pt x="313" y="9642"/>
                    <a:pt x="170" y="9633"/>
                    <a:pt x="46" y="9615"/>
                  </a:cubicBezTo>
                  <a:lnTo>
                    <a:pt x="46" y="9963"/>
                  </a:lnTo>
                  <a:cubicBezTo>
                    <a:pt x="670" y="10043"/>
                    <a:pt x="1" y="10864"/>
                    <a:pt x="179" y="11275"/>
                  </a:cubicBezTo>
                  <a:cubicBezTo>
                    <a:pt x="330" y="11613"/>
                    <a:pt x="569" y="11742"/>
                    <a:pt x="892" y="11742"/>
                  </a:cubicBezTo>
                  <a:cubicBezTo>
                    <a:pt x="952" y="11742"/>
                    <a:pt x="1015" y="11738"/>
                    <a:pt x="1080" y="11730"/>
                  </a:cubicBezTo>
                  <a:cubicBezTo>
                    <a:pt x="2445" y="11560"/>
                    <a:pt x="2365" y="10222"/>
                    <a:pt x="2338" y="9187"/>
                  </a:cubicBezTo>
                  <a:cubicBezTo>
                    <a:pt x="2483" y="9165"/>
                    <a:pt x="2648" y="9133"/>
                    <a:pt x="2778" y="9133"/>
                  </a:cubicBezTo>
                  <a:cubicBezTo>
                    <a:pt x="2967" y="9133"/>
                    <a:pt x="3079" y="9202"/>
                    <a:pt x="2936" y="9473"/>
                  </a:cubicBezTo>
                  <a:cubicBezTo>
                    <a:pt x="2847" y="9651"/>
                    <a:pt x="2740" y="9963"/>
                    <a:pt x="2874" y="10151"/>
                  </a:cubicBezTo>
                  <a:cubicBezTo>
                    <a:pt x="2972" y="10284"/>
                    <a:pt x="3088" y="10374"/>
                    <a:pt x="3213" y="10436"/>
                  </a:cubicBezTo>
                  <a:cubicBezTo>
                    <a:pt x="3213" y="10454"/>
                    <a:pt x="3204" y="10463"/>
                    <a:pt x="3195" y="10472"/>
                  </a:cubicBezTo>
                  <a:cubicBezTo>
                    <a:pt x="2918" y="11382"/>
                    <a:pt x="2410" y="12425"/>
                    <a:pt x="1428" y="12702"/>
                  </a:cubicBezTo>
                  <a:cubicBezTo>
                    <a:pt x="1326" y="12733"/>
                    <a:pt x="1225" y="12747"/>
                    <a:pt x="1127" y="12747"/>
                  </a:cubicBezTo>
                  <a:cubicBezTo>
                    <a:pt x="710" y="12747"/>
                    <a:pt x="334" y="12495"/>
                    <a:pt x="46" y="12185"/>
                  </a:cubicBezTo>
                  <a:lnTo>
                    <a:pt x="46" y="12675"/>
                  </a:lnTo>
                  <a:cubicBezTo>
                    <a:pt x="162" y="12764"/>
                    <a:pt x="286" y="12845"/>
                    <a:pt x="420" y="12898"/>
                  </a:cubicBezTo>
                  <a:cubicBezTo>
                    <a:pt x="679" y="13001"/>
                    <a:pt x="924" y="13048"/>
                    <a:pt x="1154" y="13048"/>
                  </a:cubicBezTo>
                  <a:cubicBezTo>
                    <a:pt x="1384" y="13048"/>
                    <a:pt x="1598" y="13001"/>
                    <a:pt x="1794" y="12916"/>
                  </a:cubicBezTo>
                  <a:cubicBezTo>
                    <a:pt x="1812" y="12996"/>
                    <a:pt x="1830" y="13077"/>
                    <a:pt x="1857" y="13157"/>
                  </a:cubicBezTo>
                  <a:cubicBezTo>
                    <a:pt x="2080" y="13835"/>
                    <a:pt x="2811" y="14361"/>
                    <a:pt x="3427" y="14647"/>
                  </a:cubicBezTo>
                  <a:cubicBezTo>
                    <a:pt x="3727" y="14782"/>
                    <a:pt x="4010" y="14834"/>
                    <a:pt x="4283" y="14834"/>
                  </a:cubicBezTo>
                  <a:cubicBezTo>
                    <a:pt x="5159" y="14834"/>
                    <a:pt x="5931" y="14297"/>
                    <a:pt x="6870" y="14263"/>
                  </a:cubicBezTo>
                  <a:lnTo>
                    <a:pt x="6870" y="14263"/>
                  </a:lnTo>
                  <a:cubicBezTo>
                    <a:pt x="6763" y="14593"/>
                    <a:pt x="6701" y="14923"/>
                    <a:pt x="6870" y="15200"/>
                  </a:cubicBezTo>
                  <a:cubicBezTo>
                    <a:pt x="6906" y="15257"/>
                    <a:pt x="6958" y="15281"/>
                    <a:pt x="7011" y="15281"/>
                  </a:cubicBezTo>
                  <a:cubicBezTo>
                    <a:pt x="7128" y="15281"/>
                    <a:pt x="7245" y="15160"/>
                    <a:pt x="7165" y="15030"/>
                  </a:cubicBezTo>
                  <a:cubicBezTo>
                    <a:pt x="6950" y="14673"/>
                    <a:pt x="7414" y="14013"/>
                    <a:pt x="7459" y="13621"/>
                  </a:cubicBezTo>
                  <a:cubicBezTo>
                    <a:pt x="7530" y="13032"/>
                    <a:pt x="7477" y="12363"/>
                    <a:pt x="8039" y="11988"/>
                  </a:cubicBezTo>
                  <a:cubicBezTo>
                    <a:pt x="8092" y="11953"/>
                    <a:pt x="8119" y="11890"/>
                    <a:pt x="8119" y="11837"/>
                  </a:cubicBezTo>
                  <a:cubicBezTo>
                    <a:pt x="8378" y="11953"/>
                    <a:pt x="8583" y="12176"/>
                    <a:pt x="8868" y="12336"/>
                  </a:cubicBezTo>
                  <a:cubicBezTo>
                    <a:pt x="8744" y="12577"/>
                    <a:pt x="8681" y="12863"/>
                    <a:pt x="8628" y="13139"/>
                  </a:cubicBezTo>
                  <a:cubicBezTo>
                    <a:pt x="8538" y="13612"/>
                    <a:pt x="8494" y="13960"/>
                    <a:pt x="8226" y="14388"/>
                  </a:cubicBezTo>
                  <a:cubicBezTo>
                    <a:pt x="8092" y="14611"/>
                    <a:pt x="7950" y="14879"/>
                    <a:pt x="7789" y="15075"/>
                  </a:cubicBezTo>
                  <a:cubicBezTo>
                    <a:pt x="7718" y="15173"/>
                    <a:pt x="7646" y="15236"/>
                    <a:pt x="7780" y="15244"/>
                  </a:cubicBezTo>
                  <a:cubicBezTo>
                    <a:pt x="7777" y="15244"/>
                    <a:pt x="7775" y="15244"/>
                    <a:pt x="7772" y="15244"/>
                  </a:cubicBezTo>
                  <a:cubicBezTo>
                    <a:pt x="7566" y="15244"/>
                    <a:pt x="7569" y="15575"/>
                    <a:pt x="7780" y="15583"/>
                  </a:cubicBezTo>
                  <a:lnTo>
                    <a:pt x="7825" y="15583"/>
                  </a:lnTo>
                  <a:cubicBezTo>
                    <a:pt x="7905" y="15583"/>
                    <a:pt x="7959" y="15530"/>
                    <a:pt x="7994" y="15459"/>
                  </a:cubicBezTo>
                  <a:cubicBezTo>
                    <a:pt x="8226" y="14888"/>
                    <a:pt x="8735" y="14433"/>
                    <a:pt x="8868" y="13808"/>
                  </a:cubicBezTo>
                  <a:cubicBezTo>
                    <a:pt x="8984" y="13237"/>
                    <a:pt x="8940" y="12381"/>
                    <a:pt x="9573" y="12113"/>
                  </a:cubicBezTo>
                  <a:cubicBezTo>
                    <a:pt x="9600" y="12095"/>
                    <a:pt x="9618" y="12077"/>
                    <a:pt x="9636" y="12060"/>
                  </a:cubicBezTo>
                  <a:cubicBezTo>
                    <a:pt x="9811" y="12160"/>
                    <a:pt x="10010" y="12221"/>
                    <a:pt x="10255" y="12221"/>
                  </a:cubicBezTo>
                  <a:cubicBezTo>
                    <a:pt x="10271" y="12221"/>
                    <a:pt x="10288" y="12221"/>
                    <a:pt x="10305" y="12220"/>
                  </a:cubicBezTo>
                  <a:cubicBezTo>
                    <a:pt x="10653" y="12220"/>
                    <a:pt x="10894" y="12104"/>
                    <a:pt x="11179" y="11908"/>
                  </a:cubicBezTo>
                  <a:cubicBezTo>
                    <a:pt x="11331" y="11810"/>
                    <a:pt x="11759" y="11524"/>
                    <a:pt x="11821" y="11310"/>
                  </a:cubicBezTo>
                  <a:lnTo>
                    <a:pt x="11821" y="11301"/>
                  </a:lnTo>
                  <a:cubicBezTo>
                    <a:pt x="12633" y="10864"/>
                    <a:pt x="13650" y="11203"/>
                    <a:pt x="14435" y="10730"/>
                  </a:cubicBezTo>
                  <a:cubicBezTo>
                    <a:pt x="14542" y="10668"/>
                    <a:pt x="14649" y="10588"/>
                    <a:pt x="14747" y="10481"/>
                  </a:cubicBezTo>
                  <a:cubicBezTo>
                    <a:pt x="14747" y="10481"/>
                    <a:pt x="14756" y="10472"/>
                    <a:pt x="14756" y="10472"/>
                  </a:cubicBezTo>
                  <a:cubicBezTo>
                    <a:pt x="15104" y="10097"/>
                    <a:pt x="15176" y="9490"/>
                    <a:pt x="15738" y="9312"/>
                  </a:cubicBezTo>
                  <a:cubicBezTo>
                    <a:pt x="16282" y="9134"/>
                    <a:pt x="16817" y="9107"/>
                    <a:pt x="17352" y="8884"/>
                  </a:cubicBezTo>
                  <a:cubicBezTo>
                    <a:pt x="18173" y="8554"/>
                    <a:pt x="19404" y="7340"/>
                    <a:pt x="18860" y="6484"/>
                  </a:cubicBezTo>
                  <a:cubicBezTo>
                    <a:pt x="18780" y="6359"/>
                    <a:pt x="18673" y="6243"/>
                    <a:pt x="18521" y="6145"/>
                  </a:cubicBezTo>
                  <a:cubicBezTo>
                    <a:pt x="18744" y="5592"/>
                    <a:pt x="18583" y="4967"/>
                    <a:pt x="17950" y="4504"/>
                  </a:cubicBezTo>
                  <a:cubicBezTo>
                    <a:pt x="17914" y="4477"/>
                    <a:pt x="17888" y="4468"/>
                    <a:pt x="17861" y="4468"/>
                  </a:cubicBezTo>
                  <a:cubicBezTo>
                    <a:pt x="17852" y="4200"/>
                    <a:pt x="17772" y="3906"/>
                    <a:pt x="17674" y="3754"/>
                  </a:cubicBezTo>
                  <a:cubicBezTo>
                    <a:pt x="17397" y="3371"/>
                    <a:pt x="17138" y="3246"/>
                    <a:pt x="16710" y="3210"/>
                  </a:cubicBezTo>
                  <a:cubicBezTo>
                    <a:pt x="16719" y="3165"/>
                    <a:pt x="16719" y="3121"/>
                    <a:pt x="16710" y="3076"/>
                  </a:cubicBezTo>
                  <a:cubicBezTo>
                    <a:pt x="16549" y="2220"/>
                    <a:pt x="15559" y="1890"/>
                    <a:pt x="14801" y="1765"/>
                  </a:cubicBezTo>
                  <a:cubicBezTo>
                    <a:pt x="14061" y="1640"/>
                    <a:pt x="14275" y="1114"/>
                    <a:pt x="13820" y="748"/>
                  </a:cubicBezTo>
                  <a:cubicBezTo>
                    <a:pt x="13445" y="445"/>
                    <a:pt x="13035" y="230"/>
                    <a:pt x="12580" y="88"/>
                  </a:cubicBezTo>
                  <a:cubicBezTo>
                    <a:pt x="12387" y="29"/>
                    <a:pt x="12194" y="1"/>
                    <a:pt x="120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9"/>
            <p:cNvSpPr/>
            <p:nvPr/>
          </p:nvSpPr>
          <p:spPr>
            <a:xfrm>
              <a:off x="7579650" y="783578"/>
              <a:ext cx="61766" cy="280031"/>
            </a:xfrm>
            <a:custGeom>
              <a:rect b="b" l="l" r="r" t="t"/>
              <a:pathLst>
                <a:path extrusionOk="0" h="6719" w="1482">
                  <a:moveTo>
                    <a:pt x="1161" y="1"/>
                  </a:moveTo>
                  <a:cubicBezTo>
                    <a:pt x="902" y="134"/>
                    <a:pt x="697" y="268"/>
                    <a:pt x="607" y="652"/>
                  </a:cubicBezTo>
                  <a:cubicBezTo>
                    <a:pt x="483" y="1241"/>
                    <a:pt x="1482" y="1508"/>
                    <a:pt x="759" y="2142"/>
                  </a:cubicBezTo>
                  <a:cubicBezTo>
                    <a:pt x="170" y="2659"/>
                    <a:pt x="1" y="3355"/>
                    <a:pt x="447" y="3739"/>
                  </a:cubicBezTo>
                  <a:cubicBezTo>
                    <a:pt x="170" y="4006"/>
                    <a:pt x="81" y="4613"/>
                    <a:pt x="144" y="4952"/>
                  </a:cubicBezTo>
                  <a:cubicBezTo>
                    <a:pt x="260" y="5585"/>
                    <a:pt x="607" y="6317"/>
                    <a:pt x="1161" y="6718"/>
                  </a:cubicBezTo>
                  <a:lnTo>
                    <a:pt x="1161" y="6228"/>
                  </a:lnTo>
                  <a:cubicBezTo>
                    <a:pt x="1000" y="6067"/>
                    <a:pt x="866" y="5880"/>
                    <a:pt x="759" y="5701"/>
                  </a:cubicBezTo>
                  <a:cubicBezTo>
                    <a:pt x="545" y="5362"/>
                    <a:pt x="224" y="4229"/>
                    <a:pt x="732" y="3944"/>
                  </a:cubicBezTo>
                  <a:lnTo>
                    <a:pt x="759" y="3917"/>
                  </a:lnTo>
                  <a:cubicBezTo>
                    <a:pt x="875" y="3962"/>
                    <a:pt x="1009" y="3988"/>
                    <a:pt x="1161" y="4006"/>
                  </a:cubicBezTo>
                  <a:lnTo>
                    <a:pt x="1161" y="3658"/>
                  </a:lnTo>
                  <a:cubicBezTo>
                    <a:pt x="1098" y="3658"/>
                    <a:pt x="1045" y="3649"/>
                    <a:pt x="1009" y="3649"/>
                  </a:cubicBezTo>
                  <a:cubicBezTo>
                    <a:pt x="563" y="3587"/>
                    <a:pt x="197" y="3284"/>
                    <a:pt x="706" y="2641"/>
                  </a:cubicBezTo>
                  <a:cubicBezTo>
                    <a:pt x="795" y="2552"/>
                    <a:pt x="893" y="2463"/>
                    <a:pt x="1000" y="2383"/>
                  </a:cubicBezTo>
                  <a:cubicBezTo>
                    <a:pt x="1053" y="2338"/>
                    <a:pt x="1107" y="2293"/>
                    <a:pt x="1161" y="2240"/>
                  </a:cubicBezTo>
                  <a:lnTo>
                    <a:pt x="1161" y="1098"/>
                  </a:lnTo>
                  <a:cubicBezTo>
                    <a:pt x="982" y="893"/>
                    <a:pt x="804" y="625"/>
                    <a:pt x="1161" y="375"/>
                  </a:cubicBezTo>
                  <a:lnTo>
                    <a:pt x="1161" y="1"/>
                  </a:ln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19"/>
          <p:cNvGrpSpPr/>
          <p:nvPr/>
        </p:nvGrpSpPr>
        <p:grpSpPr>
          <a:xfrm rot="2700000">
            <a:off x="1274729" y="1081650"/>
            <a:ext cx="722202" cy="971955"/>
            <a:chOff x="1510742" y="872255"/>
            <a:chExt cx="722209" cy="971965"/>
          </a:xfrm>
        </p:grpSpPr>
        <p:sp>
          <p:nvSpPr>
            <p:cNvPr id="1740" name="Google Shape;1740;p19"/>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9"/>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19"/>
          <p:cNvGrpSpPr/>
          <p:nvPr/>
        </p:nvGrpSpPr>
        <p:grpSpPr>
          <a:xfrm rot="-3388020">
            <a:off x="7850380" y="1442456"/>
            <a:ext cx="928419" cy="849585"/>
            <a:chOff x="8299150" y="575962"/>
            <a:chExt cx="1240025" cy="1065538"/>
          </a:xfrm>
        </p:grpSpPr>
        <p:sp>
          <p:nvSpPr>
            <p:cNvPr id="1743" name="Google Shape;1743;p19"/>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9"/>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9"/>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9"/>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9"/>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9"/>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9"/>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9"/>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9"/>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9"/>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19"/>
          <p:cNvGrpSpPr/>
          <p:nvPr/>
        </p:nvGrpSpPr>
        <p:grpSpPr>
          <a:xfrm rot="3600050">
            <a:off x="428112" y="3844135"/>
            <a:ext cx="788032" cy="1153793"/>
            <a:chOff x="2012675" y="2373200"/>
            <a:chExt cx="469950" cy="688075"/>
          </a:xfrm>
        </p:grpSpPr>
        <p:sp>
          <p:nvSpPr>
            <p:cNvPr id="1754" name="Google Shape;1754;p19"/>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9"/>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9"/>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9"/>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8" name="Google Shape;1758;p19"/>
          <p:cNvSpPr txBox="1"/>
          <p:nvPr>
            <p:ph idx="1" type="subTitle"/>
          </p:nvPr>
        </p:nvSpPr>
        <p:spPr>
          <a:xfrm>
            <a:off x="2367300" y="1707775"/>
            <a:ext cx="4409400" cy="93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9" name="Google Shape;1759;p19"/>
          <p:cNvSpPr txBox="1"/>
          <p:nvPr>
            <p:ph type="title"/>
          </p:nvPr>
        </p:nvSpPr>
        <p:spPr>
          <a:xfrm>
            <a:off x="3280350" y="2863025"/>
            <a:ext cx="258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C557D"/>
              </a:buClr>
              <a:buSzPts val="2400"/>
              <a:buNone/>
              <a:defRPr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s">
  <p:cSld name="CUSTOM_7_1">
    <p:spTree>
      <p:nvGrpSpPr>
        <p:cNvPr id="1760" name="Shape 1760"/>
        <p:cNvGrpSpPr/>
        <p:nvPr/>
      </p:nvGrpSpPr>
      <p:grpSpPr>
        <a:xfrm>
          <a:off x="0" y="0"/>
          <a:ext cx="0" cy="0"/>
          <a:chOff x="0" y="0"/>
          <a:chExt cx="0" cy="0"/>
        </a:xfrm>
      </p:grpSpPr>
      <p:grpSp>
        <p:nvGrpSpPr>
          <p:cNvPr id="1761" name="Google Shape;1761;p20"/>
          <p:cNvGrpSpPr/>
          <p:nvPr/>
        </p:nvGrpSpPr>
        <p:grpSpPr>
          <a:xfrm flipH="1">
            <a:off x="4694022" y="162138"/>
            <a:ext cx="669387" cy="755721"/>
            <a:chOff x="-397" y="4045825"/>
            <a:chExt cx="669387" cy="755721"/>
          </a:xfrm>
        </p:grpSpPr>
        <p:sp>
          <p:nvSpPr>
            <p:cNvPr id="1762" name="Google Shape;1762;p20"/>
            <p:cNvSpPr/>
            <p:nvPr/>
          </p:nvSpPr>
          <p:spPr>
            <a:xfrm>
              <a:off x="393118" y="4348943"/>
              <a:ext cx="19157" cy="37517"/>
            </a:xfrm>
            <a:custGeom>
              <a:rect b="b" l="l" r="r" t="t"/>
              <a:pathLst>
                <a:path extrusionOk="0" h="893" w="456">
                  <a:moveTo>
                    <a:pt x="116" y="0"/>
                  </a:moveTo>
                  <a:cubicBezTo>
                    <a:pt x="90" y="241"/>
                    <a:pt x="27" y="482"/>
                    <a:pt x="1" y="723"/>
                  </a:cubicBezTo>
                  <a:cubicBezTo>
                    <a:pt x="72" y="758"/>
                    <a:pt x="134" y="785"/>
                    <a:pt x="197" y="821"/>
                  </a:cubicBezTo>
                  <a:cubicBezTo>
                    <a:pt x="232" y="839"/>
                    <a:pt x="268" y="866"/>
                    <a:pt x="304" y="892"/>
                  </a:cubicBezTo>
                  <a:cubicBezTo>
                    <a:pt x="340" y="607"/>
                    <a:pt x="429" y="330"/>
                    <a:pt x="447" y="45"/>
                  </a:cubicBezTo>
                  <a:lnTo>
                    <a:pt x="455" y="27"/>
                  </a:lnTo>
                  <a:lnTo>
                    <a:pt x="348" y="27"/>
                  </a:lnTo>
                  <a:cubicBezTo>
                    <a:pt x="259" y="27"/>
                    <a:pt x="188" y="9"/>
                    <a:pt x="11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0"/>
            <p:cNvSpPr/>
            <p:nvPr/>
          </p:nvSpPr>
          <p:spPr>
            <a:xfrm>
              <a:off x="418241" y="4347430"/>
              <a:ext cx="40876" cy="49869"/>
            </a:xfrm>
            <a:custGeom>
              <a:rect b="b" l="l" r="r" t="t"/>
              <a:pathLst>
                <a:path extrusionOk="0" h="1187" w="973">
                  <a:moveTo>
                    <a:pt x="179" y="1"/>
                  </a:moveTo>
                  <a:lnTo>
                    <a:pt x="170" y="9"/>
                  </a:lnTo>
                  <a:cubicBezTo>
                    <a:pt x="179" y="27"/>
                    <a:pt x="188" y="63"/>
                    <a:pt x="188" y="90"/>
                  </a:cubicBezTo>
                  <a:cubicBezTo>
                    <a:pt x="170" y="429"/>
                    <a:pt x="45" y="750"/>
                    <a:pt x="36" y="1089"/>
                  </a:cubicBezTo>
                  <a:cubicBezTo>
                    <a:pt x="27" y="1133"/>
                    <a:pt x="18" y="1160"/>
                    <a:pt x="0" y="1187"/>
                  </a:cubicBezTo>
                  <a:cubicBezTo>
                    <a:pt x="304" y="1000"/>
                    <a:pt x="634" y="866"/>
                    <a:pt x="955" y="723"/>
                  </a:cubicBezTo>
                  <a:cubicBezTo>
                    <a:pt x="946" y="643"/>
                    <a:pt x="946" y="571"/>
                    <a:pt x="973" y="500"/>
                  </a:cubicBezTo>
                  <a:cubicBezTo>
                    <a:pt x="946" y="500"/>
                    <a:pt x="928" y="491"/>
                    <a:pt x="910" y="482"/>
                  </a:cubicBezTo>
                  <a:cubicBezTo>
                    <a:pt x="687" y="375"/>
                    <a:pt x="509" y="170"/>
                    <a:pt x="277" y="90"/>
                  </a:cubicBezTo>
                  <a:cubicBezTo>
                    <a:pt x="232" y="72"/>
                    <a:pt x="196" y="36"/>
                    <a:pt x="17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0"/>
            <p:cNvSpPr/>
            <p:nvPr/>
          </p:nvSpPr>
          <p:spPr>
            <a:xfrm>
              <a:off x="294561" y="4185137"/>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
            <p:cNvSpPr/>
            <p:nvPr/>
          </p:nvSpPr>
          <p:spPr>
            <a:xfrm>
              <a:off x="407738" y="4108675"/>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0"/>
            <p:cNvSpPr/>
            <p:nvPr/>
          </p:nvSpPr>
          <p:spPr>
            <a:xfrm>
              <a:off x="310273" y="4103088"/>
              <a:ext cx="234668" cy="383448"/>
            </a:xfrm>
            <a:custGeom>
              <a:rect b="b" l="l" r="r" t="t"/>
              <a:pathLst>
                <a:path extrusionOk="0" h="9127" w="5586">
                  <a:moveTo>
                    <a:pt x="2506" y="1115"/>
                  </a:moveTo>
                  <a:cubicBezTo>
                    <a:pt x="2547" y="1115"/>
                    <a:pt x="2588" y="1133"/>
                    <a:pt x="2624" y="1178"/>
                  </a:cubicBezTo>
                  <a:cubicBezTo>
                    <a:pt x="2945" y="1588"/>
                    <a:pt x="2891" y="1847"/>
                    <a:pt x="2436" y="2061"/>
                  </a:cubicBezTo>
                  <a:cubicBezTo>
                    <a:pt x="1955" y="2284"/>
                    <a:pt x="2320" y="2614"/>
                    <a:pt x="2481" y="2935"/>
                  </a:cubicBezTo>
                  <a:cubicBezTo>
                    <a:pt x="2490" y="2962"/>
                    <a:pt x="2508" y="2980"/>
                    <a:pt x="2517" y="3006"/>
                  </a:cubicBezTo>
                  <a:cubicBezTo>
                    <a:pt x="2535" y="2989"/>
                    <a:pt x="2552" y="2971"/>
                    <a:pt x="2579" y="2953"/>
                  </a:cubicBezTo>
                  <a:cubicBezTo>
                    <a:pt x="2727" y="2833"/>
                    <a:pt x="2878" y="2768"/>
                    <a:pt x="3027" y="2768"/>
                  </a:cubicBezTo>
                  <a:cubicBezTo>
                    <a:pt x="3165" y="2768"/>
                    <a:pt x="3302" y="2824"/>
                    <a:pt x="3436" y="2944"/>
                  </a:cubicBezTo>
                  <a:cubicBezTo>
                    <a:pt x="3561" y="3062"/>
                    <a:pt x="3442" y="3229"/>
                    <a:pt x="3303" y="3229"/>
                  </a:cubicBezTo>
                  <a:cubicBezTo>
                    <a:pt x="3264" y="3229"/>
                    <a:pt x="3223" y="3216"/>
                    <a:pt x="3186" y="3185"/>
                  </a:cubicBezTo>
                  <a:cubicBezTo>
                    <a:pt x="3124" y="3129"/>
                    <a:pt x="3064" y="3104"/>
                    <a:pt x="3008" y="3104"/>
                  </a:cubicBezTo>
                  <a:cubicBezTo>
                    <a:pt x="2715" y="3104"/>
                    <a:pt x="2498" y="3750"/>
                    <a:pt x="2356" y="3907"/>
                  </a:cubicBezTo>
                  <a:cubicBezTo>
                    <a:pt x="2159" y="4120"/>
                    <a:pt x="1930" y="4190"/>
                    <a:pt x="1663" y="4190"/>
                  </a:cubicBezTo>
                  <a:cubicBezTo>
                    <a:pt x="1616" y="4190"/>
                    <a:pt x="1567" y="4188"/>
                    <a:pt x="1518" y="4184"/>
                  </a:cubicBezTo>
                  <a:cubicBezTo>
                    <a:pt x="1309" y="4167"/>
                    <a:pt x="1312" y="3844"/>
                    <a:pt x="1519" y="3844"/>
                  </a:cubicBezTo>
                  <a:cubicBezTo>
                    <a:pt x="1524" y="3844"/>
                    <a:pt x="1530" y="3845"/>
                    <a:pt x="1535" y="3845"/>
                  </a:cubicBezTo>
                  <a:cubicBezTo>
                    <a:pt x="1572" y="3849"/>
                    <a:pt x="1606" y="3850"/>
                    <a:pt x="1638" y="3850"/>
                  </a:cubicBezTo>
                  <a:cubicBezTo>
                    <a:pt x="1931" y="3850"/>
                    <a:pt x="2064" y="3710"/>
                    <a:pt x="2169" y="3533"/>
                  </a:cubicBezTo>
                  <a:cubicBezTo>
                    <a:pt x="2178" y="3515"/>
                    <a:pt x="2178" y="3488"/>
                    <a:pt x="2196" y="3470"/>
                  </a:cubicBezTo>
                  <a:cubicBezTo>
                    <a:pt x="2329" y="3229"/>
                    <a:pt x="2142" y="2997"/>
                    <a:pt x="1990" y="2757"/>
                  </a:cubicBezTo>
                  <a:cubicBezTo>
                    <a:pt x="1974" y="2765"/>
                    <a:pt x="1955" y="2769"/>
                    <a:pt x="1933" y="2769"/>
                  </a:cubicBezTo>
                  <a:cubicBezTo>
                    <a:pt x="1907" y="2769"/>
                    <a:pt x="1877" y="2762"/>
                    <a:pt x="1848" y="2748"/>
                  </a:cubicBezTo>
                  <a:cubicBezTo>
                    <a:pt x="1419" y="2543"/>
                    <a:pt x="688" y="2052"/>
                    <a:pt x="1071" y="1508"/>
                  </a:cubicBezTo>
                  <a:cubicBezTo>
                    <a:pt x="1108" y="1455"/>
                    <a:pt x="1158" y="1434"/>
                    <a:pt x="1208" y="1434"/>
                  </a:cubicBezTo>
                  <a:cubicBezTo>
                    <a:pt x="1328" y="1434"/>
                    <a:pt x="1445" y="1560"/>
                    <a:pt x="1357" y="1686"/>
                  </a:cubicBezTo>
                  <a:cubicBezTo>
                    <a:pt x="1179" y="1945"/>
                    <a:pt x="1553" y="2204"/>
                    <a:pt x="1830" y="2364"/>
                  </a:cubicBezTo>
                  <a:cubicBezTo>
                    <a:pt x="1821" y="2275"/>
                    <a:pt x="1839" y="2186"/>
                    <a:pt x="1883" y="2096"/>
                  </a:cubicBezTo>
                  <a:cubicBezTo>
                    <a:pt x="1955" y="1954"/>
                    <a:pt x="2071" y="1856"/>
                    <a:pt x="2213" y="1784"/>
                  </a:cubicBezTo>
                  <a:cubicBezTo>
                    <a:pt x="2454" y="1677"/>
                    <a:pt x="2579" y="1677"/>
                    <a:pt x="2374" y="1410"/>
                  </a:cubicBezTo>
                  <a:cubicBezTo>
                    <a:pt x="2273" y="1282"/>
                    <a:pt x="2384" y="1115"/>
                    <a:pt x="2506" y="1115"/>
                  </a:cubicBezTo>
                  <a:close/>
                  <a:moveTo>
                    <a:pt x="4033" y="4445"/>
                  </a:moveTo>
                  <a:cubicBezTo>
                    <a:pt x="4168" y="4445"/>
                    <a:pt x="4299" y="4491"/>
                    <a:pt x="4408" y="4603"/>
                  </a:cubicBezTo>
                  <a:cubicBezTo>
                    <a:pt x="4640" y="4853"/>
                    <a:pt x="4613" y="5326"/>
                    <a:pt x="4435" y="5593"/>
                  </a:cubicBezTo>
                  <a:cubicBezTo>
                    <a:pt x="4283" y="5817"/>
                    <a:pt x="3935" y="6102"/>
                    <a:pt x="3882" y="6370"/>
                  </a:cubicBezTo>
                  <a:cubicBezTo>
                    <a:pt x="3810" y="6726"/>
                    <a:pt x="4167" y="7012"/>
                    <a:pt x="4221" y="7342"/>
                  </a:cubicBezTo>
                  <a:cubicBezTo>
                    <a:pt x="4302" y="7885"/>
                    <a:pt x="3842" y="8275"/>
                    <a:pt x="3384" y="8275"/>
                  </a:cubicBezTo>
                  <a:cubicBezTo>
                    <a:pt x="3142" y="8275"/>
                    <a:pt x="2900" y="8166"/>
                    <a:pt x="2740" y="7913"/>
                  </a:cubicBezTo>
                  <a:cubicBezTo>
                    <a:pt x="2561" y="7627"/>
                    <a:pt x="2419" y="7217"/>
                    <a:pt x="2124" y="7039"/>
                  </a:cubicBezTo>
                  <a:cubicBezTo>
                    <a:pt x="1839" y="6878"/>
                    <a:pt x="1535" y="6780"/>
                    <a:pt x="1250" y="6628"/>
                  </a:cubicBezTo>
                  <a:cubicBezTo>
                    <a:pt x="911" y="6450"/>
                    <a:pt x="1080" y="5843"/>
                    <a:pt x="1161" y="5504"/>
                  </a:cubicBezTo>
                  <a:cubicBezTo>
                    <a:pt x="1072" y="5408"/>
                    <a:pt x="1136" y="5211"/>
                    <a:pt x="1279" y="5211"/>
                  </a:cubicBezTo>
                  <a:cubicBezTo>
                    <a:pt x="1295" y="5211"/>
                    <a:pt x="1312" y="5213"/>
                    <a:pt x="1330" y="5219"/>
                  </a:cubicBezTo>
                  <a:cubicBezTo>
                    <a:pt x="1681" y="5321"/>
                    <a:pt x="1973" y="5550"/>
                    <a:pt x="2332" y="5550"/>
                  </a:cubicBezTo>
                  <a:cubicBezTo>
                    <a:pt x="2411" y="5550"/>
                    <a:pt x="2493" y="5539"/>
                    <a:pt x="2579" y="5513"/>
                  </a:cubicBezTo>
                  <a:cubicBezTo>
                    <a:pt x="3079" y="5362"/>
                    <a:pt x="3141" y="5058"/>
                    <a:pt x="3444" y="4728"/>
                  </a:cubicBezTo>
                  <a:cubicBezTo>
                    <a:pt x="3588" y="4568"/>
                    <a:pt x="3814" y="4445"/>
                    <a:pt x="4033" y="4445"/>
                  </a:cubicBezTo>
                  <a:close/>
                  <a:moveTo>
                    <a:pt x="884" y="0"/>
                  </a:moveTo>
                  <a:cubicBezTo>
                    <a:pt x="634" y="62"/>
                    <a:pt x="411" y="205"/>
                    <a:pt x="242" y="464"/>
                  </a:cubicBezTo>
                  <a:cubicBezTo>
                    <a:pt x="224" y="500"/>
                    <a:pt x="206" y="535"/>
                    <a:pt x="197" y="571"/>
                  </a:cubicBezTo>
                  <a:cubicBezTo>
                    <a:pt x="117" y="678"/>
                    <a:pt x="54" y="794"/>
                    <a:pt x="10" y="910"/>
                  </a:cubicBezTo>
                  <a:cubicBezTo>
                    <a:pt x="1" y="1579"/>
                    <a:pt x="117" y="2400"/>
                    <a:pt x="144" y="2560"/>
                  </a:cubicBezTo>
                  <a:cubicBezTo>
                    <a:pt x="197" y="2953"/>
                    <a:pt x="278" y="3354"/>
                    <a:pt x="322" y="3756"/>
                  </a:cubicBezTo>
                  <a:cubicBezTo>
                    <a:pt x="376" y="4130"/>
                    <a:pt x="349" y="4514"/>
                    <a:pt x="340" y="4898"/>
                  </a:cubicBezTo>
                  <a:cubicBezTo>
                    <a:pt x="509" y="5353"/>
                    <a:pt x="661" y="5808"/>
                    <a:pt x="732" y="6307"/>
                  </a:cubicBezTo>
                  <a:cubicBezTo>
                    <a:pt x="831" y="6949"/>
                    <a:pt x="938" y="7529"/>
                    <a:pt x="1223" y="8118"/>
                  </a:cubicBezTo>
                  <a:cubicBezTo>
                    <a:pt x="1544" y="8787"/>
                    <a:pt x="2097" y="9126"/>
                    <a:pt x="2704" y="9126"/>
                  </a:cubicBezTo>
                  <a:cubicBezTo>
                    <a:pt x="2698" y="9025"/>
                    <a:pt x="2793" y="8944"/>
                    <a:pt x="2885" y="8944"/>
                  </a:cubicBezTo>
                  <a:cubicBezTo>
                    <a:pt x="2939" y="8944"/>
                    <a:pt x="2992" y="8971"/>
                    <a:pt x="3025" y="9037"/>
                  </a:cubicBezTo>
                  <a:cubicBezTo>
                    <a:pt x="3034" y="9055"/>
                    <a:pt x="3043" y="9073"/>
                    <a:pt x="3052" y="9091"/>
                  </a:cubicBezTo>
                  <a:cubicBezTo>
                    <a:pt x="3257" y="9046"/>
                    <a:pt x="3471" y="8966"/>
                    <a:pt x="3676" y="8841"/>
                  </a:cubicBezTo>
                  <a:cubicBezTo>
                    <a:pt x="3917" y="8707"/>
                    <a:pt x="4131" y="8528"/>
                    <a:pt x="4319" y="8323"/>
                  </a:cubicBezTo>
                  <a:cubicBezTo>
                    <a:pt x="4319" y="8243"/>
                    <a:pt x="4363" y="8172"/>
                    <a:pt x="4453" y="8172"/>
                  </a:cubicBezTo>
                  <a:cubicBezTo>
                    <a:pt x="5452" y="6932"/>
                    <a:pt x="5586" y="4853"/>
                    <a:pt x="5255" y="3256"/>
                  </a:cubicBezTo>
                  <a:cubicBezTo>
                    <a:pt x="4899" y="2766"/>
                    <a:pt x="4595" y="2239"/>
                    <a:pt x="4167" y="1820"/>
                  </a:cubicBezTo>
                  <a:cubicBezTo>
                    <a:pt x="3668" y="1320"/>
                    <a:pt x="3052" y="821"/>
                    <a:pt x="2401" y="526"/>
                  </a:cubicBezTo>
                  <a:cubicBezTo>
                    <a:pt x="2294" y="482"/>
                    <a:pt x="1357" y="80"/>
                    <a:pt x="88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0"/>
            <p:cNvSpPr/>
            <p:nvPr/>
          </p:nvSpPr>
          <p:spPr>
            <a:xfrm>
              <a:off x="366147" y="4339574"/>
              <a:ext cx="18778" cy="34492"/>
            </a:xfrm>
            <a:custGeom>
              <a:rect b="b" l="l" r="r" t="t"/>
              <a:pathLst>
                <a:path extrusionOk="0" h="821" w="447">
                  <a:moveTo>
                    <a:pt x="152" y="0"/>
                  </a:moveTo>
                  <a:lnTo>
                    <a:pt x="152" y="0"/>
                  </a:lnTo>
                  <a:cubicBezTo>
                    <a:pt x="80" y="303"/>
                    <a:pt x="0" y="660"/>
                    <a:pt x="321" y="821"/>
                  </a:cubicBezTo>
                  <a:cubicBezTo>
                    <a:pt x="348" y="616"/>
                    <a:pt x="402" y="419"/>
                    <a:pt x="419" y="205"/>
                  </a:cubicBezTo>
                  <a:cubicBezTo>
                    <a:pt x="419" y="179"/>
                    <a:pt x="437" y="152"/>
                    <a:pt x="446" y="125"/>
                  </a:cubicBezTo>
                  <a:cubicBezTo>
                    <a:pt x="348" y="89"/>
                    <a:pt x="250" y="45"/>
                    <a:pt x="152"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0"/>
            <p:cNvSpPr/>
            <p:nvPr/>
          </p:nvSpPr>
          <p:spPr>
            <a:xfrm>
              <a:off x="441095" y="4325332"/>
              <a:ext cx="35624" cy="31509"/>
            </a:xfrm>
            <a:custGeom>
              <a:rect b="b" l="l" r="r" t="t"/>
              <a:pathLst>
                <a:path extrusionOk="0" h="750" w="848">
                  <a:moveTo>
                    <a:pt x="375" y="0"/>
                  </a:moveTo>
                  <a:cubicBezTo>
                    <a:pt x="286" y="107"/>
                    <a:pt x="206" y="214"/>
                    <a:pt x="90" y="303"/>
                  </a:cubicBezTo>
                  <a:cubicBezTo>
                    <a:pt x="63" y="330"/>
                    <a:pt x="27" y="348"/>
                    <a:pt x="0" y="366"/>
                  </a:cubicBezTo>
                  <a:cubicBezTo>
                    <a:pt x="188" y="473"/>
                    <a:pt x="348" y="625"/>
                    <a:pt x="545" y="714"/>
                  </a:cubicBezTo>
                  <a:cubicBezTo>
                    <a:pt x="554" y="723"/>
                    <a:pt x="562" y="732"/>
                    <a:pt x="580" y="750"/>
                  </a:cubicBezTo>
                  <a:cubicBezTo>
                    <a:pt x="661" y="634"/>
                    <a:pt x="759" y="527"/>
                    <a:pt x="848" y="411"/>
                  </a:cubicBezTo>
                  <a:cubicBezTo>
                    <a:pt x="661" y="321"/>
                    <a:pt x="545" y="125"/>
                    <a:pt x="37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0"/>
            <p:cNvSpPr/>
            <p:nvPr/>
          </p:nvSpPr>
          <p:spPr>
            <a:xfrm>
              <a:off x="438448" y="4415658"/>
              <a:ext cx="34154" cy="22015"/>
            </a:xfrm>
            <a:custGeom>
              <a:rect b="b" l="l" r="r" t="t"/>
              <a:pathLst>
                <a:path extrusionOk="0" h="524" w="813">
                  <a:moveTo>
                    <a:pt x="804" y="0"/>
                  </a:moveTo>
                  <a:lnTo>
                    <a:pt x="804" y="0"/>
                  </a:lnTo>
                  <a:cubicBezTo>
                    <a:pt x="536" y="107"/>
                    <a:pt x="286" y="277"/>
                    <a:pt x="1" y="339"/>
                  </a:cubicBezTo>
                  <a:cubicBezTo>
                    <a:pt x="80" y="440"/>
                    <a:pt x="177" y="524"/>
                    <a:pt x="296" y="524"/>
                  </a:cubicBezTo>
                  <a:cubicBezTo>
                    <a:pt x="324" y="524"/>
                    <a:pt x="354" y="519"/>
                    <a:pt x="385" y="509"/>
                  </a:cubicBezTo>
                  <a:cubicBezTo>
                    <a:pt x="679" y="411"/>
                    <a:pt x="813" y="223"/>
                    <a:pt x="80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0"/>
            <p:cNvSpPr/>
            <p:nvPr/>
          </p:nvSpPr>
          <p:spPr>
            <a:xfrm>
              <a:off x="466595" y="4309913"/>
              <a:ext cx="24240" cy="20334"/>
            </a:xfrm>
            <a:custGeom>
              <a:rect b="b" l="l" r="r" t="t"/>
              <a:pathLst>
                <a:path extrusionOk="0" h="484" w="577">
                  <a:moveTo>
                    <a:pt x="297" y="0"/>
                  </a:moveTo>
                  <a:cubicBezTo>
                    <a:pt x="208" y="0"/>
                    <a:pt x="102" y="40"/>
                    <a:pt x="0" y="117"/>
                  </a:cubicBezTo>
                  <a:cubicBezTo>
                    <a:pt x="71" y="180"/>
                    <a:pt x="134" y="251"/>
                    <a:pt x="205" y="314"/>
                  </a:cubicBezTo>
                  <a:cubicBezTo>
                    <a:pt x="268" y="385"/>
                    <a:pt x="339" y="456"/>
                    <a:pt x="428" y="483"/>
                  </a:cubicBezTo>
                  <a:cubicBezTo>
                    <a:pt x="577" y="157"/>
                    <a:pt x="472" y="0"/>
                    <a:pt x="29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
            <p:cNvSpPr/>
            <p:nvPr/>
          </p:nvSpPr>
          <p:spPr>
            <a:xfrm>
              <a:off x="426475" y="4391291"/>
              <a:ext cx="42010" cy="25123"/>
            </a:xfrm>
            <a:custGeom>
              <a:rect b="b" l="l" r="r" t="t"/>
              <a:pathLst>
                <a:path extrusionOk="0" h="598" w="1000">
                  <a:moveTo>
                    <a:pt x="866" y="0"/>
                  </a:moveTo>
                  <a:cubicBezTo>
                    <a:pt x="571" y="134"/>
                    <a:pt x="277" y="259"/>
                    <a:pt x="0" y="420"/>
                  </a:cubicBezTo>
                  <a:cubicBezTo>
                    <a:pt x="27" y="464"/>
                    <a:pt x="54" y="500"/>
                    <a:pt x="72" y="544"/>
                  </a:cubicBezTo>
                  <a:cubicBezTo>
                    <a:pt x="81" y="562"/>
                    <a:pt x="90" y="580"/>
                    <a:pt x="108" y="598"/>
                  </a:cubicBezTo>
                  <a:cubicBezTo>
                    <a:pt x="411" y="598"/>
                    <a:pt x="670" y="384"/>
                    <a:pt x="946" y="268"/>
                  </a:cubicBezTo>
                  <a:cubicBezTo>
                    <a:pt x="964" y="259"/>
                    <a:pt x="982" y="259"/>
                    <a:pt x="1000" y="259"/>
                  </a:cubicBezTo>
                  <a:lnTo>
                    <a:pt x="982" y="232"/>
                  </a:lnTo>
                  <a:cubicBezTo>
                    <a:pt x="946" y="161"/>
                    <a:pt x="902" y="81"/>
                    <a:pt x="86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0"/>
            <p:cNvSpPr/>
            <p:nvPr/>
          </p:nvSpPr>
          <p:spPr>
            <a:xfrm>
              <a:off x="238350" y="4441118"/>
              <a:ext cx="22517" cy="19914"/>
            </a:xfrm>
            <a:custGeom>
              <a:rect b="b" l="l" r="r" t="t"/>
              <a:pathLst>
                <a:path extrusionOk="0" h="474" w="536">
                  <a:moveTo>
                    <a:pt x="27" y="1"/>
                  </a:moveTo>
                  <a:cubicBezTo>
                    <a:pt x="27" y="72"/>
                    <a:pt x="18" y="135"/>
                    <a:pt x="0" y="197"/>
                  </a:cubicBezTo>
                  <a:cubicBezTo>
                    <a:pt x="170" y="304"/>
                    <a:pt x="366" y="367"/>
                    <a:pt x="535" y="474"/>
                  </a:cubicBezTo>
                  <a:cubicBezTo>
                    <a:pt x="509" y="331"/>
                    <a:pt x="491" y="179"/>
                    <a:pt x="482" y="28"/>
                  </a:cubicBezTo>
                  <a:cubicBezTo>
                    <a:pt x="461" y="38"/>
                    <a:pt x="437" y="42"/>
                    <a:pt x="412" y="42"/>
                  </a:cubicBezTo>
                  <a:cubicBezTo>
                    <a:pt x="394" y="42"/>
                    <a:pt x="375" y="40"/>
                    <a:pt x="357" y="36"/>
                  </a:cubicBezTo>
                  <a:cubicBezTo>
                    <a:pt x="259" y="19"/>
                    <a:pt x="152" y="10"/>
                    <a:pt x="4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0"/>
            <p:cNvSpPr/>
            <p:nvPr/>
          </p:nvSpPr>
          <p:spPr>
            <a:xfrm>
              <a:off x="92909" y="4393140"/>
              <a:ext cx="219292" cy="377986"/>
            </a:xfrm>
            <a:custGeom>
              <a:rect b="b" l="l" r="r" t="t"/>
              <a:pathLst>
                <a:path extrusionOk="0" h="8997" w="5220">
                  <a:moveTo>
                    <a:pt x="4301" y="1"/>
                  </a:moveTo>
                  <a:cubicBezTo>
                    <a:pt x="4301" y="72"/>
                    <a:pt x="4292" y="153"/>
                    <a:pt x="4292" y="251"/>
                  </a:cubicBezTo>
                  <a:cubicBezTo>
                    <a:pt x="4220" y="1170"/>
                    <a:pt x="4524" y="1972"/>
                    <a:pt x="4577" y="2873"/>
                  </a:cubicBezTo>
                  <a:cubicBezTo>
                    <a:pt x="4586" y="2980"/>
                    <a:pt x="4586" y="3096"/>
                    <a:pt x="4586" y="3204"/>
                  </a:cubicBezTo>
                  <a:lnTo>
                    <a:pt x="4586" y="3212"/>
                  </a:lnTo>
                  <a:cubicBezTo>
                    <a:pt x="4675" y="3284"/>
                    <a:pt x="4649" y="3382"/>
                    <a:pt x="4577" y="3444"/>
                  </a:cubicBezTo>
                  <a:cubicBezTo>
                    <a:pt x="4542" y="4024"/>
                    <a:pt x="4408" y="4649"/>
                    <a:pt x="4131" y="5104"/>
                  </a:cubicBezTo>
                  <a:cubicBezTo>
                    <a:pt x="4046" y="5245"/>
                    <a:pt x="3937" y="5303"/>
                    <a:pt x="3828" y="5303"/>
                  </a:cubicBezTo>
                  <a:cubicBezTo>
                    <a:pt x="3608" y="5303"/>
                    <a:pt x="3388" y="5066"/>
                    <a:pt x="3364" y="4809"/>
                  </a:cubicBezTo>
                  <a:cubicBezTo>
                    <a:pt x="3319" y="4354"/>
                    <a:pt x="3426" y="3899"/>
                    <a:pt x="3391" y="3444"/>
                  </a:cubicBezTo>
                  <a:cubicBezTo>
                    <a:pt x="3375" y="3251"/>
                    <a:pt x="3322" y="3178"/>
                    <a:pt x="3249" y="3178"/>
                  </a:cubicBezTo>
                  <a:cubicBezTo>
                    <a:pt x="3034" y="3178"/>
                    <a:pt x="2645" y="3813"/>
                    <a:pt x="2499" y="3953"/>
                  </a:cubicBezTo>
                  <a:cubicBezTo>
                    <a:pt x="2324" y="4118"/>
                    <a:pt x="2132" y="4197"/>
                    <a:pt x="1964" y="4197"/>
                  </a:cubicBezTo>
                  <a:cubicBezTo>
                    <a:pt x="1660" y="4197"/>
                    <a:pt x="1434" y="3939"/>
                    <a:pt x="1526" y="3462"/>
                  </a:cubicBezTo>
                  <a:cubicBezTo>
                    <a:pt x="1598" y="3061"/>
                    <a:pt x="1776" y="2722"/>
                    <a:pt x="2035" y="2427"/>
                  </a:cubicBezTo>
                  <a:cubicBezTo>
                    <a:pt x="2053" y="2383"/>
                    <a:pt x="2079" y="2347"/>
                    <a:pt x="2124" y="2329"/>
                  </a:cubicBezTo>
                  <a:cubicBezTo>
                    <a:pt x="2186" y="2267"/>
                    <a:pt x="2240" y="2213"/>
                    <a:pt x="2302" y="2160"/>
                  </a:cubicBezTo>
                  <a:cubicBezTo>
                    <a:pt x="2499" y="1990"/>
                    <a:pt x="2740" y="1839"/>
                    <a:pt x="2900" y="1642"/>
                  </a:cubicBezTo>
                  <a:cubicBezTo>
                    <a:pt x="3322" y="1080"/>
                    <a:pt x="3253" y="371"/>
                    <a:pt x="2564" y="371"/>
                  </a:cubicBezTo>
                  <a:cubicBezTo>
                    <a:pt x="2511" y="371"/>
                    <a:pt x="2453" y="375"/>
                    <a:pt x="2392" y="384"/>
                  </a:cubicBezTo>
                  <a:cubicBezTo>
                    <a:pt x="2338" y="456"/>
                    <a:pt x="2293" y="527"/>
                    <a:pt x="2249" y="608"/>
                  </a:cubicBezTo>
                  <a:cubicBezTo>
                    <a:pt x="2240" y="625"/>
                    <a:pt x="2231" y="652"/>
                    <a:pt x="2213" y="670"/>
                  </a:cubicBezTo>
                  <a:cubicBezTo>
                    <a:pt x="1865" y="1018"/>
                    <a:pt x="1598" y="1455"/>
                    <a:pt x="1366" y="1928"/>
                  </a:cubicBezTo>
                  <a:cubicBezTo>
                    <a:pt x="1455" y="1990"/>
                    <a:pt x="1491" y="2151"/>
                    <a:pt x="1366" y="2222"/>
                  </a:cubicBezTo>
                  <a:cubicBezTo>
                    <a:pt x="1285" y="2267"/>
                    <a:pt x="1223" y="2302"/>
                    <a:pt x="1160" y="2347"/>
                  </a:cubicBezTo>
                  <a:cubicBezTo>
                    <a:pt x="759" y="3230"/>
                    <a:pt x="456" y="4176"/>
                    <a:pt x="268" y="5130"/>
                  </a:cubicBezTo>
                  <a:cubicBezTo>
                    <a:pt x="643" y="5585"/>
                    <a:pt x="500" y="6272"/>
                    <a:pt x="813" y="6763"/>
                  </a:cubicBezTo>
                  <a:cubicBezTo>
                    <a:pt x="1046" y="7124"/>
                    <a:pt x="1228" y="7225"/>
                    <a:pt x="1406" y="7225"/>
                  </a:cubicBezTo>
                  <a:cubicBezTo>
                    <a:pt x="1629" y="7225"/>
                    <a:pt x="1844" y="7066"/>
                    <a:pt x="2142" y="7066"/>
                  </a:cubicBezTo>
                  <a:cubicBezTo>
                    <a:pt x="2151" y="7066"/>
                    <a:pt x="2160" y="7066"/>
                    <a:pt x="2169" y="7066"/>
                  </a:cubicBezTo>
                  <a:cubicBezTo>
                    <a:pt x="2374" y="7076"/>
                    <a:pt x="2444" y="7179"/>
                    <a:pt x="2552" y="7179"/>
                  </a:cubicBezTo>
                  <a:cubicBezTo>
                    <a:pt x="2636" y="7179"/>
                    <a:pt x="2742" y="7116"/>
                    <a:pt x="2954" y="6897"/>
                  </a:cubicBezTo>
                  <a:cubicBezTo>
                    <a:pt x="2987" y="6863"/>
                    <a:pt x="3025" y="6849"/>
                    <a:pt x="3062" y="6849"/>
                  </a:cubicBezTo>
                  <a:cubicBezTo>
                    <a:pt x="3190" y="6849"/>
                    <a:pt x="3303" y="7022"/>
                    <a:pt x="3186" y="7147"/>
                  </a:cubicBezTo>
                  <a:cubicBezTo>
                    <a:pt x="3043" y="7298"/>
                    <a:pt x="2802" y="7530"/>
                    <a:pt x="2561" y="7539"/>
                  </a:cubicBezTo>
                  <a:cubicBezTo>
                    <a:pt x="2481" y="7780"/>
                    <a:pt x="2338" y="8003"/>
                    <a:pt x="2293" y="8262"/>
                  </a:cubicBezTo>
                  <a:cubicBezTo>
                    <a:pt x="2276" y="8345"/>
                    <a:pt x="2216" y="8381"/>
                    <a:pt x="2152" y="8381"/>
                  </a:cubicBezTo>
                  <a:cubicBezTo>
                    <a:pt x="2052" y="8381"/>
                    <a:pt x="1942" y="8294"/>
                    <a:pt x="1963" y="8164"/>
                  </a:cubicBezTo>
                  <a:cubicBezTo>
                    <a:pt x="2017" y="7905"/>
                    <a:pt x="2151" y="7691"/>
                    <a:pt x="2231" y="7450"/>
                  </a:cubicBezTo>
                  <a:cubicBezTo>
                    <a:pt x="2188" y="7441"/>
                    <a:pt x="2144" y="7438"/>
                    <a:pt x="2101" y="7438"/>
                  </a:cubicBezTo>
                  <a:cubicBezTo>
                    <a:pt x="1856" y="7438"/>
                    <a:pt x="1610" y="7556"/>
                    <a:pt x="1367" y="7556"/>
                  </a:cubicBezTo>
                  <a:cubicBezTo>
                    <a:pt x="1256" y="7556"/>
                    <a:pt x="1146" y="7531"/>
                    <a:pt x="1036" y="7459"/>
                  </a:cubicBezTo>
                  <a:cubicBezTo>
                    <a:pt x="438" y="7057"/>
                    <a:pt x="367" y="6406"/>
                    <a:pt x="152" y="5808"/>
                  </a:cubicBezTo>
                  <a:cubicBezTo>
                    <a:pt x="152" y="5871"/>
                    <a:pt x="135" y="5924"/>
                    <a:pt x="135" y="5978"/>
                  </a:cubicBezTo>
                  <a:cubicBezTo>
                    <a:pt x="1" y="7031"/>
                    <a:pt x="259" y="7914"/>
                    <a:pt x="1107" y="8565"/>
                  </a:cubicBezTo>
                  <a:cubicBezTo>
                    <a:pt x="1500" y="8863"/>
                    <a:pt x="1986" y="8997"/>
                    <a:pt x="2478" y="8997"/>
                  </a:cubicBezTo>
                  <a:cubicBezTo>
                    <a:pt x="2634" y="8997"/>
                    <a:pt x="2790" y="8983"/>
                    <a:pt x="2945" y="8958"/>
                  </a:cubicBezTo>
                  <a:cubicBezTo>
                    <a:pt x="3596" y="8645"/>
                    <a:pt x="4176" y="8181"/>
                    <a:pt x="4542" y="7744"/>
                  </a:cubicBezTo>
                  <a:cubicBezTo>
                    <a:pt x="4872" y="7352"/>
                    <a:pt x="5220" y="6959"/>
                    <a:pt x="5202" y="6415"/>
                  </a:cubicBezTo>
                  <a:cubicBezTo>
                    <a:pt x="5184" y="5942"/>
                    <a:pt x="5077" y="5461"/>
                    <a:pt x="5014" y="4988"/>
                  </a:cubicBezTo>
                  <a:cubicBezTo>
                    <a:pt x="4907" y="4265"/>
                    <a:pt x="4800" y="3543"/>
                    <a:pt x="4747" y="2811"/>
                  </a:cubicBezTo>
                  <a:cubicBezTo>
                    <a:pt x="4702" y="2195"/>
                    <a:pt x="4684" y="1589"/>
                    <a:pt x="4595" y="982"/>
                  </a:cubicBezTo>
                  <a:cubicBezTo>
                    <a:pt x="4559" y="715"/>
                    <a:pt x="4479" y="429"/>
                    <a:pt x="4479" y="153"/>
                  </a:cubicBezTo>
                  <a:cubicBezTo>
                    <a:pt x="4426" y="99"/>
                    <a:pt x="4363" y="45"/>
                    <a:pt x="4301"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
            <p:cNvSpPr/>
            <p:nvPr/>
          </p:nvSpPr>
          <p:spPr>
            <a:xfrm>
              <a:off x="206464" y="4388266"/>
              <a:ext cx="10545" cy="9033"/>
            </a:xfrm>
            <a:custGeom>
              <a:rect b="b" l="l" r="r" t="t"/>
              <a:pathLst>
                <a:path extrusionOk="0" h="215" w="251">
                  <a:moveTo>
                    <a:pt x="233" y="1"/>
                  </a:moveTo>
                  <a:cubicBezTo>
                    <a:pt x="152" y="46"/>
                    <a:pt x="72" y="99"/>
                    <a:pt x="1" y="161"/>
                  </a:cubicBezTo>
                  <a:cubicBezTo>
                    <a:pt x="54" y="170"/>
                    <a:pt x="117" y="179"/>
                    <a:pt x="179" y="197"/>
                  </a:cubicBezTo>
                  <a:cubicBezTo>
                    <a:pt x="197" y="197"/>
                    <a:pt x="224" y="206"/>
                    <a:pt x="242" y="215"/>
                  </a:cubicBezTo>
                  <a:cubicBezTo>
                    <a:pt x="242" y="197"/>
                    <a:pt x="242" y="179"/>
                    <a:pt x="242" y="161"/>
                  </a:cubicBezTo>
                  <a:cubicBezTo>
                    <a:pt x="224" y="108"/>
                    <a:pt x="215" y="54"/>
                    <a:pt x="251"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
            <p:cNvSpPr/>
            <p:nvPr/>
          </p:nvSpPr>
          <p:spPr>
            <a:xfrm>
              <a:off x="228226" y="4462502"/>
              <a:ext cx="42388" cy="53986"/>
            </a:xfrm>
            <a:custGeom>
              <a:rect b="b" l="l" r="r" t="t"/>
              <a:pathLst>
                <a:path extrusionOk="0" h="1285" w="1009">
                  <a:moveTo>
                    <a:pt x="98" y="0"/>
                  </a:moveTo>
                  <a:cubicBezTo>
                    <a:pt x="63" y="45"/>
                    <a:pt x="27" y="89"/>
                    <a:pt x="0" y="125"/>
                  </a:cubicBezTo>
                  <a:lnTo>
                    <a:pt x="0" y="134"/>
                  </a:lnTo>
                  <a:cubicBezTo>
                    <a:pt x="143" y="616"/>
                    <a:pt x="598" y="964"/>
                    <a:pt x="1008" y="1285"/>
                  </a:cubicBezTo>
                  <a:cubicBezTo>
                    <a:pt x="973" y="973"/>
                    <a:pt x="910" y="669"/>
                    <a:pt x="848" y="366"/>
                  </a:cubicBezTo>
                  <a:cubicBezTo>
                    <a:pt x="832" y="371"/>
                    <a:pt x="815" y="374"/>
                    <a:pt x="797" y="374"/>
                  </a:cubicBezTo>
                  <a:cubicBezTo>
                    <a:pt x="757" y="374"/>
                    <a:pt x="716" y="359"/>
                    <a:pt x="678" y="321"/>
                  </a:cubicBezTo>
                  <a:cubicBezTo>
                    <a:pt x="518" y="170"/>
                    <a:pt x="286" y="107"/>
                    <a:pt x="9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
            <p:cNvSpPr/>
            <p:nvPr/>
          </p:nvSpPr>
          <p:spPr>
            <a:xfrm>
              <a:off x="227469" y="4381460"/>
              <a:ext cx="33020" cy="48104"/>
            </a:xfrm>
            <a:custGeom>
              <a:rect b="b" l="l" r="r" t="t"/>
              <a:pathLst>
                <a:path extrusionOk="0" h="1145" w="786">
                  <a:moveTo>
                    <a:pt x="335" y="1"/>
                  </a:moveTo>
                  <a:cubicBezTo>
                    <a:pt x="287" y="1"/>
                    <a:pt x="238" y="4"/>
                    <a:pt x="188" y="11"/>
                  </a:cubicBezTo>
                  <a:cubicBezTo>
                    <a:pt x="125" y="56"/>
                    <a:pt x="63" y="83"/>
                    <a:pt x="0" y="109"/>
                  </a:cubicBezTo>
                  <a:lnTo>
                    <a:pt x="27" y="136"/>
                  </a:lnTo>
                  <a:cubicBezTo>
                    <a:pt x="72" y="181"/>
                    <a:pt x="81" y="252"/>
                    <a:pt x="81" y="323"/>
                  </a:cubicBezTo>
                  <a:cubicBezTo>
                    <a:pt x="90" y="422"/>
                    <a:pt x="81" y="529"/>
                    <a:pt x="63" y="627"/>
                  </a:cubicBezTo>
                  <a:cubicBezTo>
                    <a:pt x="161" y="761"/>
                    <a:pt x="223" y="921"/>
                    <a:pt x="259" y="1091"/>
                  </a:cubicBezTo>
                  <a:cubicBezTo>
                    <a:pt x="277" y="1082"/>
                    <a:pt x="295" y="1082"/>
                    <a:pt x="313" y="1082"/>
                  </a:cubicBezTo>
                  <a:cubicBezTo>
                    <a:pt x="446" y="1091"/>
                    <a:pt x="580" y="1109"/>
                    <a:pt x="714" y="1135"/>
                  </a:cubicBezTo>
                  <a:lnTo>
                    <a:pt x="732" y="1144"/>
                  </a:lnTo>
                  <a:cubicBezTo>
                    <a:pt x="732" y="770"/>
                    <a:pt x="785" y="404"/>
                    <a:pt x="705" y="65"/>
                  </a:cubicBezTo>
                  <a:cubicBezTo>
                    <a:pt x="588" y="26"/>
                    <a:pt x="465" y="1"/>
                    <a:pt x="33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
            <p:cNvSpPr/>
            <p:nvPr/>
          </p:nvSpPr>
          <p:spPr>
            <a:xfrm>
              <a:off x="169789" y="4507455"/>
              <a:ext cx="33356" cy="47390"/>
            </a:xfrm>
            <a:custGeom>
              <a:rect b="b" l="l" r="r" t="t"/>
              <a:pathLst>
                <a:path extrusionOk="0" h="1128" w="794">
                  <a:moveTo>
                    <a:pt x="392" y="1"/>
                  </a:moveTo>
                  <a:cubicBezTo>
                    <a:pt x="240" y="188"/>
                    <a:pt x="107" y="393"/>
                    <a:pt x="62" y="634"/>
                  </a:cubicBezTo>
                  <a:cubicBezTo>
                    <a:pt x="1" y="998"/>
                    <a:pt x="80" y="1128"/>
                    <a:pt x="199" y="1128"/>
                  </a:cubicBezTo>
                  <a:cubicBezTo>
                    <a:pt x="340" y="1128"/>
                    <a:pt x="537" y="947"/>
                    <a:pt x="624" y="759"/>
                  </a:cubicBezTo>
                  <a:cubicBezTo>
                    <a:pt x="651" y="706"/>
                    <a:pt x="686" y="661"/>
                    <a:pt x="722" y="616"/>
                  </a:cubicBezTo>
                  <a:cubicBezTo>
                    <a:pt x="749" y="581"/>
                    <a:pt x="776" y="545"/>
                    <a:pt x="794" y="509"/>
                  </a:cubicBezTo>
                  <a:cubicBezTo>
                    <a:pt x="660" y="349"/>
                    <a:pt x="544" y="161"/>
                    <a:pt x="392"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
            <p:cNvSpPr/>
            <p:nvPr/>
          </p:nvSpPr>
          <p:spPr>
            <a:xfrm>
              <a:off x="247719" y="4562953"/>
              <a:ext cx="17266" cy="32350"/>
            </a:xfrm>
            <a:custGeom>
              <a:rect b="b" l="l" r="r" t="t"/>
              <a:pathLst>
                <a:path extrusionOk="0" h="770" w="411">
                  <a:moveTo>
                    <a:pt x="45" y="0"/>
                  </a:moveTo>
                  <a:cubicBezTo>
                    <a:pt x="27" y="205"/>
                    <a:pt x="0" y="402"/>
                    <a:pt x="0" y="526"/>
                  </a:cubicBezTo>
                  <a:cubicBezTo>
                    <a:pt x="4" y="701"/>
                    <a:pt x="48" y="769"/>
                    <a:pt x="104" y="769"/>
                  </a:cubicBezTo>
                  <a:cubicBezTo>
                    <a:pt x="185" y="769"/>
                    <a:pt x="292" y="627"/>
                    <a:pt x="339" y="464"/>
                  </a:cubicBezTo>
                  <a:cubicBezTo>
                    <a:pt x="366" y="366"/>
                    <a:pt x="384" y="259"/>
                    <a:pt x="411" y="161"/>
                  </a:cubicBezTo>
                  <a:cubicBezTo>
                    <a:pt x="286" y="107"/>
                    <a:pt x="170" y="45"/>
                    <a:pt x="4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
            <p:cNvSpPr/>
            <p:nvPr/>
          </p:nvSpPr>
          <p:spPr>
            <a:xfrm>
              <a:off x="196339" y="4478970"/>
              <a:ext cx="75030" cy="76505"/>
            </a:xfrm>
            <a:custGeom>
              <a:rect b="b" l="l" r="r" t="t"/>
              <a:pathLst>
                <a:path extrusionOk="0" h="1821" w="1786">
                  <a:moveTo>
                    <a:pt x="492" y="1"/>
                  </a:moveTo>
                  <a:cubicBezTo>
                    <a:pt x="358" y="117"/>
                    <a:pt x="215" y="233"/>
                    <a:pt x="81" y="358"/>
                  </a:cubicBezTo>
                  <a:cubicBezTo>
                    <a:pt x="54" y="384"/>
                    <a:pt x="28" y="411"/>
                    <a:pt x="1" y="438"/>
                  </a:cubicBezTo>
                  <a:cubicBezTo>
                    <a:pt x="144" y="590"/>
                    <a:pt x="260" y="768"/>
                    <a:pt x="393" y="929"/>
                  </a:cubicBezTo>
                  <a:cubicBezTo>
                    <a:pt x="514" y="808"/>
                    <a:pt x="652" y="714"/>
                    <a:pt x="805" y="714"/>
                  </a:cubicBezTo>
                  <a:cubicBezTo>
                    <a:pt x="900" y="714"/>
                    <a:pt x="1001" y="750"/>
                    <a:pt x="1107" y="839"/>
                  </a:cubicBezTo>
                  <a:cubicBezTo>
                    <a:pt x="1295" y="1000"/>
                    <a:pt x="1321" y="1321"/>
                    <a:pt x="1303" y="1651"/>
                  </a:cubicBezTo>
                  <a:cubicBezTo>
                    <a:pt x="1446" y="1687"/>
                    <a:pt x="1571" y="1767"/>
                    <a:pt x="1705" y="1821"/>
                  </a:cubicBezTo>
                  <a:cubicBezTo>
                    <a:pt x="1741" y="1660"/>
                    <a:pt x="1776" y="1491"/>
                    <a:pt x="1785" y="1330"/>
                  </a:cubicBezTo>
                  <a:cubicBezTo>
                    <a:pt x="1312" y="946"/>
                    <a:pt x="741" y="563"/>
                    <a:pt x="492"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
            <p:cNvSpPr/>
            <p:nvPr/>
          </p:nvSpPr>
          <p:spPr>
            <a:xfrm>
              <a:off x="298300" y="4421624"/>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
            <p:cNvSpPr/>
            <p:nvPr/>
          </p:nvSpPr>
          <p:spPr>
            <a:xfrm>
              <a:off x="58712" y="4210891"/>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0"/>
            <p:cNvSpPr/>
            <p:nvPr/>
          </p:nvSpPr>
          <p:spPr>
            <a:xfrm>
              <a:off x="48713" y="4473047"/>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
            <p:cNvSpPr/>
            <p:nvPr/>
          </p:nvSpPr>
          <p:spPr>
            <a:xfrm>
              <a:off x="423618" y="4478844"/>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
            <p:cNvSpPr/>
            <p:nvPr/>
          </p:nvSpPr>
          <p:spPr>
            <a:xfrm>
              <a:off x="491676" y="4446369"/>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
            <p:cNvSpPr/>
            <p:nvPr/>
          </p:nvSpPr>
          <p:spPr>
            <a:xfrm>
              <a:off x="339134" y="4149889"/>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
            <p:cNvSpPr/>
            <p:nvPr/>
          </p:nvSpPr>
          <p:spPr>
            <a:xfrm>
              <a:off x="-397" y="4045825"/>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
            <p:cNvSpPr/>
            <p:nvPr/>
          </p:nvSpPr>
          <p:spPr>
            <a:xfrm>
              <a:off x="89632" y="4350413"/>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0"/>
            <p:cNvSpPr/>
            <p:nvPr/>
          </p:nvSpPr>
          <p:spPr>
            <a:xfrm>
              <a:off x="348503" y="4289832"/>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20"/>
          <p:cNvGrpSpPr/>
          <p:nvPr/>
        </p:nvGrpSpPr>
        <p:grpSpPr>
          <a:xfrm flipH="1" rot="8985526">
            <a:off x="4281588" y="4482716"/>
            <a:ext cx="580823" cy="387962"/>
            <a:chOff x="1617550" y="4443843"/>
            <a:chExt cx="669398" cy="447125"/>
          </a:xfrm>
        </p:grpSpPr>
        <p:sp>
          <p:nvSpPr>
            <p:cNvPr id="1790" name="Google Shape;1790;p20"/>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0"/>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0"/>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0"/>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0"/>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0"/>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0"/>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0"/>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0"/>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0"/>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0"/>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20"/>
          <p:cNvGrpSpPr/>
          <p:nvPr/>
        </p:nvGrpSpPr>
        <p:grpSpPr>
          <a:xfrm flipH="1" rot="1050772">
            <a:off x="8218544" y="3424878"/>
            <a:ext cx="817408" cy="442333"/>
            <a:chOff x="4936850" y="4568865"/>
            <a:chExt cx="902327" cy="488286"/>
          </a:xfrm>
        </p:grpSpPr>
        <p:sp>
          <p:nvSpPr>
            <p:cNvPr id="1803" name="Google Shape;1803;p20"/>
            <p:cNvSpPr/>
            <p:nvPr/>
          </p:nvSpPr>
          <p:spPr>
            <a:xfrm>
              <a:off x="4974926" y="4959493"/>
              <a:ext cx="44127" cy="42943"/>
            </a:xfrm>
            <a:custGeom>
              <a:rect b="b" l="l" r="r" t="t"/>
              <a:pathLst>
                <a:path extrusionOk="0" h="653" w="671">
                  <a:moveTo>
                    <a:pt x="1" y="1"/>
                  </a:moveTo>
                  <a:cubicBezTo>
                    <a:pt x="99" y="295"/>
                    <a:pt x="358" y="509"/>
                    <a:pt x="670" y="652"/>
                  </a:cubicBezTo>
                  <a:cubicBezTo>
                    <a:pt x="429" y="465"/>
                    <a:pt x="197" y="242"/>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0"/>
            <p:cNvSpPr/>
            <p:nvPr/>
          </p:nvSpPr>
          <p:spPr>
            <a:xfrm>
              <a:off x="4938560" y="4568865"/>
              <a:ext cx="772118" cy="279819"/>
            </a:xfrm>
            <a:custGeom>
              <a:rect b="b" l="l" r="r" t="t"/>
              <a:pathLst>
                <a:path extrusionOk="0" h="4255" w="11741">
                  <a:moveTo>
                    <a:pt x="8871" y="0"/>
                  </a:moveTo>
                  <a:cubicBezTo>
                    <a:pt x="8173" y="0"/>
                    <a:pt x="7474" y="84"/>
                    <a:pt x="6834" y="178"/>
                  </a:cubicBezTo>
                  <a:cubicBezTo>
                    <a:pt x="4854" y="472"/>
                    <a:pt x="2936" y="1097"/>
                    <a:pt x="1223" y="2140"/>
                  </a:cubicBezTo>
                  <a:cubicBezTo>
                    <a:pt x="563" y="2533"/>
                    <a:pt x="108" y="3104"/>
                    <a:pt x="10" y="3871"/>
                  </a:cubicBezTo>
                  <a:cubicBezTo>
                    <a:pt x="1" y="4005"/>
                    <a:pt x="1" y="4130"/>
                    <a:pt x="28" y="4255"/>
                  </a:cubicBezTo>
                  <a:cubicBezTo>
                    <a:pt x="153" y="3702"/>
                    <a:pt x="590" y="3256"/>
                    <a:pt x="1125" y="2952"/>
                  </a:cubicBezTo>
                  <a:cubicBezTo>
                    <a:pt x="2142" y="2372"/>
                    <a:pt x="3293" y="2087"/>
                    <a:pt x="4417" y="1819"/>
                  </a:cubicBezTo>
                  <a:cubicBezTo>
                    <a:pt x="5407" y="1570"/>
                    <a:pt x="6433" y="1418"/>
                    <a:pt x="7441" y="1293"/>
                  </a:cubicBezTo>
                  <a:cubicBezTo>
                    <a:pt x="8360" y="1168"/>
                    <a:pt x="9243" y="963"/>
                    <a:pt x="10153" y="820"/>
                  </a:cubicBezTo>
                  <a:cubicBezTo>
                    <a:pt x="10492" y="765"/>
                    <a:pt x="10828" y="731"/>
                    <a:pt x="11151" y="731"/>
                  </a:cubicBezTo>
                  <a:cubicBezTo>
                    <a:pt x="11354" y="731"/>
                    <a:pt x="11551" y="745"/>
                    <a:pt x="11741" y="776"/>
                  </a:cubicBezTo>
                  <a:cubicBezTo>
                    <a:pt x="10918" y="181"/>
                    <a:pt x="9896" y="0"/>
                    <a:pt x="88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0"/>
            <p:cNvSpPr/>
            <p:nvPr/>
          </p:nvSpPr>
          <p:spPr>
            <a:xfrm>
              <a:off x="4936850" y="4616871"/>
              <a:ext cx="902327" cy="440280"/>
            </a:xfrm>
            <a:custGeom>
              <a:rect b="b" l="l" r="r" t="t"/>
              <a:pathLst>
                <a:path extrusionOk="0" h="6695" w="13721">
                  <a:moveTo>
                    <a:pt x="11278" y="309"/>
                  </a:moveTo>
                  <a:cubicBezTo>
                    <a:pt x="11753" y="309"/>
                    <a:pt x="12136" y="428"/>
                    <a:pt x="12436" y="661"/>
                  </a:cubicBezTo>
                  <a:cubicBezTo>
                    <a:pt x="12802" y="938"/>
                    <a:pt x="13043" y="1375"/>
                    <a:pt x="13168" y="1955"/>
                  </a:cubicBezTo>
                  <a:cubicBezTo>
                    <a:pt x="13578" y="3766"/>
                    <a:pt x="11633" y="4729"/>
                    <a:pt x="10215" y="5166"/>
                  </a:cubicBezTo>
                  <a:cubicBezTo>
                    <a:pt x="8930" y="5568"/>
                    <a:pt x="7592" y="5701"/>
                    <a:pt x="6281" y="5996"/>
                  </a:cubicBezTo>
                  <a:cubicBezTo>
                    <a:pt x="5527" y="6170"/>
                    <a:pt x="4732" y="6362"/>
                    <a:pt x="3952" y="6362"/>
                  </a:cubicBezTo>
                  <a:cubicBezTo>
                    <a:pt x="3494" y="6362"/>
                    <a:pt x="3041" y="6296"/>
                    <a:pt x="2605" y="6121"/>
                  </a:cubicBezTo>
                  <a:cubicBezTo>
                    <a:pt x="2578" y="6103"/>
                    <a:pt x="2543" y="6085"/>
                    <a:pt x="2498" y="6076"/>
                  </a:cubicBezTo>
                  <a:lnTo>
                    <a:pt x="2489" y="6076"/>
                  </a:lnTo>
                  <a:cubicBezTo>
                    <a:pt x="2480" y="6076"/>
                    <a:pt x="2480" y="6067"/>
                    <a:pt x="2471" y="6067"/>
                  </a:cubicBezTo>
                  <a:cubicBezTo>
                    <a:pt x="2444" y="6058"/>
                    <a:pt x="2427" y="6049"/>
                    <a:pt x="2400" y="6040"/>
                  </a:cubicBezTo>
                  <a:cubicBezTo>
                    <a:pt x="2375" y="6026"/>
                    <a:pt x="2351" y="6019"/>
                    <a:pt x="2328" y="6019"/>
                  </a:cubicBezTo>
                  <a:cubicBezTo>
                    <a:pt x="2309" y="6019"/>
                    <a:pt x="2291" y="6024"/>
                    <a:pt x="2275" y="6032"/>
                  </a:cubicBezTo>
                  <a:cubicBezTo>
                    <a:pt x="1365" y="5773"/>
                    <a:pt x="348" y="4658"/>
                    <a:pt x="339" y="3757"/>
                  </a:cubicBezTo>
                  <a:cubicBezTo>
                    <a:pt x="330" y="2820"/>
                    <a:pt x="1659" y="2303"/>
                    <a:pt x="2364" y="2035"/>
                  </a:cubicBezTo>
                  <a:cubicBezTo>
                    <a:pt x="4487" y="1232"/>
                    <a:pt x="6744" y="1116"/>
                    <a:pt x="8948" y="688"/>
                  </a:cubicBezTo>
                  <a:cubicBezTo>
                    <a:pt x="9635" y="554"/>
                    <a:pt x="10304" y="385"/>
                    <a:pt x="11000" y="322"/>
                  </a:cubicBezTo>
                  <a:cubicBezTo>
                    <a:pt x="11096" y="314"/>
                    <a:pt x="11189" y="309"/>
                    <a:pt x="11278" y="309"/>
                  </a:cubicBezTo>
                  <a:close/>
                  <a:moveTo>
                    <a:pt x="11177" y="1"/>
                  </a:moveTo>
                  <a:cubicBezTo>
                    <a:pt x="10854" y="1"/>
                    <a:pt x="10518" y="35"/>
                    <a:pt x="10179" y="90"/>
                  </a:cubicBezTo>
                  <a:cubicBezTo>
                    <a:pt x="9269" y="233"/>
                    <a:pt x="8386" y="438"/>
                    <a:pt x="7467" y="563"/>
                  </a:cubicBezTo>
                  <a:cubicBezTo>
                    <a:pt x="6459" y="688"/>
                    <a:pt x="5433" y="840"/>
                    <a:pt x="4443" y="1080"/>
                  </a:cubicBezTo>
                  <a:cubicBezTo>
                    <a:pt x="3319" y="1357"/>
                    <a:pt x="2168" y="1642"/>
                    <a:pt x="1151" y="2222"/>
                  </a:cubicBezTo>
                  <a:cubicBezTo>
                    <a:pt x="616" y="2526"/>
                    <a:pt x="179" y="2972"/>
                    <a:pt x="54" y="3525"/>
                  </a:cubicBezTo>
                  <a:cubicBezTo>
                    <a:pt x="0" y="3739"/>
                    <a:pt x="0" y="3971"/>
                    <a:pt x="54" y="4212"/>
                  </a:cubicBezTo>
                  <a:cubicBezTo>
                    <a:pt x="134" y="4551"/>
                    <a:pt x="321" y="4899"/>
                    <a:pt x="580" y="5211"/>
                  </a:cubicBezTo>
                  <a:cubicBezTo>
                    <a:pt x="776" y="5452"/>
                    <a:pt x="1008" y="5675"/>
                    <a:pt x="1249" y="5862"/>
                  </a:cubicBezTo>
                  <a:cubicBezTo>
                    <a:pt x="1615" y="6130"/>
                    <a:pt x="2007" y="6335"/>
                    <a:pt x="2382" y="6397"/>
                  </a:cubicBezTo>
                  <a:cubicBezTo>
                    <a:pt x="2893" y="6614"/>
                    <a:pt x="3420" y="6695"/>
                    <a:pt x="3953" y="6695"/>
                  </a:cubicBezTo>
                  <a:cubicBezTo>
                    <a:pt x="4760" y="6695"/>
                    <a:pt x="5580" y="6509"/>
                    <a:pt x="6370" y="6326"/>
                  </a:cubicBezTo>
                  <a:cubicBezTo>
                    <a:pt x="8118" y="5925"/>
                    <a:pt x="9938" y="5782"/>
                    <a:pt x="11580" y="5006"/>
                  </a:cubicBezTo>
                  <a:cubicBezTo>
                    <a:pt x="12882" y="4390"/>
                    <a:pt x="13721" y="3337"/>
                    <a:pt x="13498" y="1865"/>
                  </a:cubicBezTo>
                  <a:cubicBezTo>
                    <a:pt x="13328" y="697"/>
                    <a:pt x="12641" y="188"/>
                    <a:pt x="11767" y="46"/>
                  </a:cubicBezTo>
                  <a:cubicBezTo>
                    <a:pt x="11577" y="15"/>
                    <a:pt x="11380" y="1"/>
                    <a:pt x="1117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0"/>
            <p:cNvSpPr/>
            <p:nvPr/>
          </p:nvSpPr>
          <p:spPr>
            <a:xfrm>
              <a:off x="5201412" y="4705387"/>
              <a:ext cx="352092" cy="284357"/>
            </a:xfrm>
            <a:custGeom>
              <a:rect b="b" l="l" r="r" t="t"/>
              <a:pathLst>
                <a:path extrusionOk="0" h="4324" w="5354">
                  <a:moveTo>
                    <a:pt x="4407" y="350"/>
                  </a:moveTo>
                  <a:cubicBezTo>
                    <a:pt x="4434" y="582"/>
                    <a:pt x="4470" y="805"/>
                    <a:pt x="4497" y="1028"/>
                  </a:cubicBezTo>
                  <a:cubicBezTo>
                    <a:pt x="4604" y="1768"/>
                    <a:pt x="4746" y="2500"/>
                    <a:pt x="4970" y="3214"/>
                  </a:cubicBezTo>
                  <a:cubicBezTo>
                    <a:pt x="4372" y="3428"/>
                    <a:pt x="3729" y="3481"/>
                    <a:pt x="3114" y="3606"/>
                  </a:cubicBezTo>
                  <a:cubicBezTo>
                    <a:pt x="2498" y="3731"/>
                    <a:pt x="1883" y="3847"/>
                    <a:pt x="1267" y="3981"/>
                  </a:cubicBezTo>
                  <a:cubicBezTo>
                    <a:pt x="1160" y="3517"/>
                    <a:pt x="946" y="3071"/>
                    <a:pt x="830" y="2598"/>
                  </a:cubicBezTo>
                  <a:cubicBezTo>
                    <a:pt x="759" y="2304"/>
                    <a:pt x="732" y="2000"/>
                    <a:pt x="661" y="1697"/>
                  </a:cubicBezTo>
                  <a:cubicBezTo>
                    <a:pt x="607" y="1474"/>
                    <a:pt x="429" y="1260"/>
                    <a:pt x="366" y="1037"/>
                  </a:cubicBezTo>
                  <a:cubicBezTo>
                    <a:pt x="1241" y="912"/>
                    <a:pt x="2115" y="734"/>
                    <a:pt x="2989" y="582"/>
                  </a:cubicBezTo>
                  <a:cubicBezTo>
                    <a:pt x="3462" y="493"/>
                    <a:pt x="3935" y="412"/>
                    <a:pt x="4407" y="350"/>
                  </a:cubicBezTo>
                  <a:close/>
                  <a:moveTo>
                    <a:pt x="4530" y="1"/>
                  </a:moveTo>
                  <a:cubicBezTo>
                    <a:pt x="4522" y="1"/>
                    <a:pt x="4514" y="1"/>
                    <a:pt x="4506" y="2"/>
                  </a:cubicBezTo>
                  <a:cubicBezTo>
                    <a:pt x="3051" y="172"/>
                    <a:pt x="1624" y="519"/>
                    <a:pt x="170" y="725"/>
                  </a:cubicBezTo>
                  <a:cubicBezTo>
                    <a:pt x="116" y="734"/>
                    <a:pt x="81" y="760"/>
                    <a:pt x="63" y="796"/>
                  </a:cubicBezTo>
                  <a:cubicBezTo>
                    <a:pt x="27" y="823"/>
                    <a:pt x="0" y="867"/>
                    <a:pt x="9" y="921"/>
                  </a:cubicBezTo>
                  <a:cubicBezTo>
                    <a:pt x="18" y="1081"/>
                    <a:pt x="54" y="1206"/>
                    <a:pt x="134" y="1340"/>
                  </a:cubicBezTo>
                  <a:cubicBezTo>
                    <a:pt x="134" y="1358"/>
                    <a:pt x="143" y="1367"/>
                    <a:pt x="152" y="1385"/>
                  </a:cubicBezTo>
                  <a:cubicBezTo>
                    <a:pt x="313" y="1688"/>
                    <a:pt x="384" y="1991"/>
                    <a:pt x="447" y="2321"/>
                  </a:cubicBezTo>
                  <a:cubicBezTo>
                    <a:pt x="500" y="2616"/>
                    <a:pt x="554" y="2901"/>
                    <a:pt x="625" y="3196"/>
                  </a:cubicBezTo>
                  <a:cubicBezTo>
                    <a:pt x="705" y="3535"/>
                    <a:pt x="902" y="3847"/>
                    <a:pt x="964" y="4195"/>
                  </a:cubicBezTo>
                  <a:cubicBezTo>
                    <a:pt x="983" y="4280"/>
                    <a:pt x="1046" y="4317"/>
                    <a:pt x="1113" y="4317"/>
                  </a:cubicBezTo>
                  <a:cubicBezTo>
                    <a:pt x="1137" y="4317"/>
                    <a:pt x="1163" y="4312"/>
                    <a:pt x="1187" y="4302"/>
                  </a:cubicBezTo>
                  <a:cubicBezTo>
                    <a:pt x="1207" y="4315"/>
                    <a:pt x="1231" y="4323"/>
                    <a:pt x="1260" y="4323"/>
                  </a:cubicBezTo>
                  <a:cubicBezTo>
                    <a:pt x="1271" y="4323"/>
                    <a:pt x="1282" y="4322"/>
                    <a:pt x="1294" y="4320"/>
                  </a:cubicBezTo>
                  <a:cubicBezTo>
                    <a:pt x="2008" y="4168"/>
                    <a:pt x="2721" y="4034"/>
                    <a:pt x="3435" y="3892"/>
                  </a:cubicBezTo>
                  <a:cubicBezTo>
                    <a:pt x="4042" y="3767"/>
                    <a:pt x="4648" y="3704"/>
                    <a:pt x="5219" y="3481"/>
                  </a:cubicBezTo>
                  <a:cubicBezTo>
                    <a:pt x="5264" y="3463"/>
                    <a:pt x="5291" y="3437"/>
                    <a:pt x="5300" y="3410"/>
                  </a:cubicBezTo>
                  <a:cubicBezTo>
                    <a:pt x="5335" y="3374"/>
                    <a:pt x="5353" y="3321"/>
                    <a:pt x="5335" y="3258"/>
                  </a:cubicBezTo>
                  <a:cubicBezTo>
                    <a:pt x="5112" y="2589"/>
                    <a:pt x="4970" y="1902"/>
                    <a:pt x="4862" y="1206"/>
                  </a:cubicBezTo>
                  <a:cubicBezTo>
                    <a:pt x="4818" y="912"/>
                    <a:pt x="4782" y="609"/>
                    <a:pt x="4746" y="314"/>
                  </a:cubicBezTo>
                  <a:cubicBezTo>
                    <a:pt x="4746" y="279"/>
                    <a:pt x="4729" y="252"/>
                    <a:pt x="4711" y="225"/>
                  </a:cubicBezTo>
                  <a:cubicBezTo>
                    <a:pt x="4736" y="133"/>
                    <a:pt x="4658" y="1"/>
                    <a:pt x="453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0"/>
            <p:cNvSpPr/>
            <p:nvPr/>
          </p:nvSpPr>
          <p:spPr>
            <a:xfrm>
              <a:off x="5192271" y="4961532"/>
              <a:ext cx="33276" cy="24661"/>
            </a:xfrm>
            <a:custGeom>
              <a:rect b="b" l="l" r="r" t="t"/>
              <a:pathLst>
                <a:path extrusionOk="0" h="375" w="506">
                  <a:moveTo>
                    <a:pt x="259" y="1"/>
                  </a:moveTo>
                  <a:cubicBezTo>
                    <a:pt x="141" y="1"/>
                    <a:pt x="1" y="172"/>
                    <a:pt x="95" y="273"/>
                  </a:cubicBezTo>
                  <a:cubicBezTo>
                    <a:pt x="166" y="345"/>
                    <a:pt x="238" y="375"/>
                    <a:pt x="297" y="375"/>
                  </a:cubicBezTo>
                  <a:cubicBezTo>
                    <a:pt x="436" y="375"/>
                    <a:pt x="505" y="208"/>
                    <a:pt x="336" y="32"/>
                  </a:cubicBezTo>
                  <a:cubicBezTo>
                    <a:pt x="314" y="10"/>
                    <a:pt x="287"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0"/>
            <p:cNvSpPr/>
            <p:nvPr/>
          </p:nvSpPr>
          <p:spPr>
            <a:xfrm>
              <a:off x="5126377" y="4954363"/>
              <a:ext cx="33144" cy="24529"/>
            </a:xfrm>
            <a:custGeom>
              <a:rect b="b" l="l" r="r" t="t"/>
              <a:pathLst>
                <a:path extrusionOk="0" h="373" w="504">
                  <a:moveTo>
                    <a:pt x="207" y="0"/>
                  </a:moveTo>
                  <a:cubicBezTo>
                    <a:pt x="68" y="0"/>
                    <a:pt x="0" y="169"/>
                    <a:pt x="169" y="338"/>
                  </a:cubicBezTo>
                  <a:cubicBezTo>
                    <a:pt x="192" y="362"/>
                    <a:pt x="220" y="373"/>
                    <a:pt x="248" y="373"/>
                  </a:cubicBezTo>
                  <a:cubicBezTo>
                    <a:pt x="366" y="373"/>
                    <a:pt x="503" y="199"/>
                    <a:pt x="410" y="106"/>
                  </a:cubicBezTo>
                  <a:cubicBezTo>
                    <a:pt x="338" y="31"/>
                    <a:pt x="266" y="0"/>
                    <a:pt x="2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0"/>
            <p:cNvSpPr/>
            <p:nvPr/>
          </p:nvSpPr>
          <p:spPr>
            <a:xfrm>
              <a:off x="5057984" y="4936082"/>
              <a:ext cx="33407" cy="24792"/>
            </a:xfrm>
            <a:custGeom>
              <a:rect b="b" l="l" r="r" t="t"/>
              <a:pathLst>
                <a:path extrusionOk="0" h="377" w="508">
                  <a:moveTo>
                    <a:pt x="260" y="1"/>
                  </a:moveTo>
                  <a:cubicBezTo>
                    <a:pt x="138" y="1"/>
                    <a:pt x="1" y="176"/>
                    <a:pt x="94" y="277"/>
                  </a:cubicBezTo>
                  <a:cubicBezTo>
                    <a:pt x="165" y="347"/>
                    <a:pt x="235" y="376"/>
                    <a:pt x="294" y="376"/>
                  </a:cubicBezTo>
                  <a:cubicBezTo>
                    <a:pt x="435" y="376"/>
                    <a:pt x="508" y="206"/>
                    <a:pt x="344" y="36"/>
                  </a:cubicBezTo>
                  <a:cubicBezTo>
                    <a:pt x="319" y="11"/>
                    <a:pt x="290" y="1"/>
                    <a:pt x="26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0"/>
            <p:cNvSpPr/>
            <p:nvPr/>
          </p:nvSpPr>
          <p:spPr>
            <a:xfrm>
              <a:off x="5144527" y="4905305"/>
              <a:ext cx="33605" cy="24332"/>
            </a:xfrm>
            <a:custGeom>
              <a:rect b="b" l="l" r="r" t="t"/>
              <a:pathLst>
                <a:path extrusionOk="0" h="370" w="511">
                  <a:moveTo>
                    <a:pt x="212" y="1"/>
                  </a:moveTo>
                  <a:cubicBezTo>
                    <a:pt x="73" y="1"/>
                    <a:pt x="1" y="165"/>
                    <a:pt x="170" y="334"/>
                  </a:cubicBezTo>
                  <a:cubicBezTo>
                    <a:pt x="192" y="359"/>
                    <a:pt x="220" y="369"/>
                    <a:pt x="250" y="369"/>
                  </a:cubicBezTo>
                  <a:cubicBezTo>
                    <a:pt x="369" y="369"/>
                    <a:pt x="511" y="195"/>
                    <a:pt x="411" y="102"/>
                  </a:cubicBezTo>
                  <a:cubicBezTo>
                    <a:pt x="341" y="30"/>
                    <a:pt x="270" y="1"/>
                    <a:pt x="2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0"/>
            <p:cNvSpPr/>
            <p:nvPr/>
          </p:nvSpPr>
          <p:spPr>
            <a:xfrm>
              <a:off x="5169188" y="4850196"/>
              <a:ext cx="29330" cy="24595"/>
            </a:xfrm>
            <a:custGeom>
              <a:rect b="b" l="l" r="r" t="t"/>
              <a:pathLst>
                <a:path extrusionOk="0" h="374" w="446">
                  <a:moveTo>
                    <a:pt x="208" y="0"/>
                  </a:moveTo>
                  <a:cubicBezTo>
                    <a:pt x="69" y="0"/>
                    <a:pt x="0" y="167"/>
                    <a:pt x="169" y="343"/>
                  </a:cubicBezTo>
                  <a:cubicBezTo>
                    <a:pt x="191" y="364"/>
                    <a:pt x="218" y="374"/>
                    <a:pt x="245" y="374"/>
                  </a:cubicBezTo>
                  <a:cubicBezTo>
                    <a:pt x="319" y="374"/>
                    <a:pt x="402" y="307"/>
                    <a:pt x="428" y="235"/>
                  </a:cubicBezTo>
                  <a:cubicBezTo>
                    <a:pt x="446" y="200"/>
                    <a:pt x="446" y="164"/>
                    <a:pt x="437" y="137"/>
                  </a:cubicBezTo>
                  <a:cubicBezTo>
                    <a:pt x="428" y="119"/>
                    <a:pt x="419" y="111"/>
                    <a:pt x="410" y="102"/>
                  </a:cubicBezTo>
                  <a:cubicBezTo>
                    <a:pt x="339" y="30"/>
                    <a:pt x="267" y="0"/>
                    <a:pt x="2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0"/>
            <p:cNvSpPr/>
            <p:nvPr/>
          </p:nvSpPr>
          <p:spPr>
            <a:xfrm>
              <a:off x="5130323" y="4794166"/>
              <a:ext cx="33276" cy="24595"/>
            </a:xfrm>
            <a:custGeom>
              <a:rect b="b" l="l" r="r" t="t"/>
              <a:pathLst>
                <a:path extrusionOk="0" h="374" w="506">
                  <a:moveTo>
                    <a:pt x="209" y="1"/>
                  </a:moveTo>
                  <a:cubicBezTo>
                    <a:pt x="70" y="1"/>
                    <a:pt x="0" y="169"/>
                    <a:pt x="163" y="338"/>
                  </a:cubicBezTo>
                  <a:cubicBezTo>
                    <a:pt x="187" y="363"/>
                    <a:pt x="216" y="373"/>
                    <a:pt x="246" y="373"/>
                  </a:cubicBezTo>
                  <a:cubicBezTo>
                    <a:pt x="368" y="373"/>
                    <a:pt x="506" y="199"/>
                    <a:pt x="412" y="106"/>
                  </a:cubicBezTo>
                  <a:cubicBezTo>
                    <a:pt x="340"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5116052" y="4879789"/>
              <a:ext cx="33342" cy="24266"/>
            </a:xfrm>
            <a:custGeom>
              <a:rect b="b" l="l" r="r" t="t"/>
              <a:pathLst>
                <a:path extrusionOk="0" h="369" w="507">
                  <a:moveTo>
                    <a:pt x="260" y="0"/>
                  </a:moveTo>
                  <a:cubicBezTo>
                    <a:pt x="138" y="0"/>
                    <a:pt x="1" y="174"/>
                    <a:pt x="94" y="267"/>
                  </a:cubicBezTo>
                  <a:cubicBezTo>
                    <a:pt x="166" y="339"/>
                    <a:pt x="238" y="369"/>
                    <a:pt x="297" y="369"/>
                  </a:cubicBezTo>
                  <a:cubicBezTo>
                    <a:pt x="437" y="369"/>
                    <a:pt x="507" y="204"/>
                    <a:pt x="344"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5050553" y="4896756"/>
              <a:ext cx="33539" cy="24332"/>
            </a:xfrm>
            <a:custGeom>
              <a:rect b="b" l="l" r="r" t="t"/>
              <a:pathLst>
                <a:path extrusionOk="0" h="370" w="510">
                  <a:moveTo>
                    <a:pt x="259" y="0"/>
                  </a:moveTo>
                  <a:cubicBezTo>
                    <a:pt x="139" y="0"/>
                    <a:pt x="0" y="168"/>
                    <a:pt x="100" y="268"/>
                  </a:cubicBezTo>
                  <a:cubicBezTo>
                    <a:pt x="169" y="340"/>
                    <a:pt x="240" y="370"/>
                    <a:pt x="299" y="370"/>
                  </a:cubicBezTo>
                  <a:cubicBezTo>
                    <a:pt x="437" y="370"/>
                    <a:pt x="510" y="205"/>
                    <a:pt x="341" y="36"/>
                  </a:cubicBezTo>
                  <a:cubicBezTo>
                    <a:pt x="317" y="11"/>
                    <a:pt x="289" y="0"/>
                    <a:pt x="25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5077516" y="4828429"/>
              <a:ext cx="33670" cy="24661"/>
            </a:xfrm>
            <a:custGeom>
              <a:rect b="b" l="l" r="r" t="t"/>
              <a:pathLst>
                <a:path extrusionOk="0" h="375" w="512">
                  <a:moveTo>
                    <a:pt x="257" y="1"/>
                  </a:moveTo>
                  <a:cubicBezTo>
                    <a:pt x="124" y="1"/>
                    <a:pt x="0" y="172"/>
                    <a:pt x="118" y="290"/>
                  </a:cubicBezTo>
                  <a:lnTo>
                    <a:pt x="154" y="326"/>
                  </a:lnTo>
                  <a:cubicBezTo>
                    <a:pt x="188" y="360"/>
                    <a:pt x="228" y="375"/>
                    <a:pt x="266" y="375"/>
                  </a:cubicBezTo>
                  <a:cubicBezTo>
                    <a:pt x="395" y="375"/>
                    <a:pt x="512" y="209"/>
                    <a:pt x="395" y="85"/>
                  </a:cubicBezTo>
                  <a:lnTo>
                    <a:pt x="368" y="49"/>
                  </a:lnTo>
                  <a:cubicBezTo>
                    <a:pt x="334" y="15"/>
                    <a:pt x="295" y="1"/>
                    <a:pt x="2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5014844" y="4860126"/>
              <a:ext cx="33210" cy="24661"/>
            </a:xfrm>
            <a:custGeom>
              <a:rect b="b" l="l" r="r" t="t"/>
              <a:pathLst>
                <a:path extrusionOk="0" h="375" w="505">
                  <a:moveTo>
                    <a:pt x="209" y="1"/>
                  </a:moveTo>
                  <a:cubicBezTo>
                    <a:pt x="69" y="1"/>
                    <a:pt x="1" y="168"/>
                    <a:pt x="170" y="343"/>
                  </a:cubicBezTo>
                  <a:cubicBezTo>
                    <a:pt x="192" y="365"/>
                    <a:pt x="219" y="375"/>
                    <a:pt x="247" y="375"/>
                  </a:cubicBezTo>
                  <a:cubicBezTo>
                    <a:pt x="365" y="375"/>
                    <a:pt x="505" y="203"/>
                    <a:pt x="411" y="102"/>
                  </a:cubicBezTo>
                  <a:cubicBezTo>
                    <a:pt x="339"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5030693" y="4796468"/>
              <a:ext cx="33539" cy="24398"/>
            </a:xfrm>
            <a:custGeom>
              <a:rect b="b" l="l" r="r" t="t"/>
              <a:pathLst>
                <a:path extrusionOk="0" h="371" w="510">
                  <a:moveTo>
                    <a:pt x="243" y="0"/>
                  </a:moveTo>
                  <a:cubicBezTo>
                    <a:pt x="115" y="0"/>
                    <a:pt x="0" y="169"/>
                    <a:pt x="116" y="285"/>
                  </a:cubicBezTo>
                  <a:lnTo>
                    <a:pt x="143" y="321"/>
                  </a:lnTo>
                  <a:cubicBezTo>
                    <a:pt x="180" y="356"/>
                    <a:pt x="221" y="370"/>
                    <a:pt x="260" y="370"/>
                  </a:cubicBezTo>
                  <a:cubicBezTo>
                    <a:pt x="393" y="370"/>
                    <a:pt x="510" y="204"/>
                    <a:pt x="393" y="80"/>
                  </a:cubicBezTo>
                  <a:lnTo>
                    <a:pt x="357" y="53"/>
                  </a:lnTo>
                  <a:cubicBezTo>
                    <a:pt x="322" y="16"/>
                    <a:pt x="282" y="0"/>
                    <a:pt x="24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5575665" y="4906620"/>
              <a:ext cx="33736" cy="24529"/>
            </a:xfrm>
            <a:custGeom>
              <a:rect b="b" l="l" r="r" t="t"/>
              <a:pathLst>
                <a:path extrusionOk="0" h="373" w="513">
                  <a:moveTo>
                    <a:pt x="216" y="0"/>
                  </a:moveTo>
                  <a:cubicBezTo>
                    <a:pt x="75" y="0"/>
                    <a:pt x="0" y="171"/>
                    <a:pt x="171" y="341"/>
                  </a:cubicBezTo>
                  <a:cubicBezTo>
                    <a:pt x="193" y="363"/>
                    <a:pt x="220" y="372"/>
                    <a:pt x="248" y="372"/>
                  </a:cubicBezTo>
                  <a:cubicBezTo>
                    <a:pt x="368" y="372"/>
                    <a:pt x="513" y="201"/>
                    <a:pt x="411" y="100"/>
                  </a:cubicBezTo>
                  <a:cubicBezTo>
                    <a:pt x="344" y="30"/>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5572180" y="4838688"/>
              <a:ext cx="31632" cy="22293"/>
            </a:xfrm>
            <a:custGeom>
              <a:rect b="b" l="l" r="r" t="t"/>
              <a:pathLst>
                <a:path extrusionOk="0" h="339" w="481">
                  <a:moveTo>
                    <a:pt x="243" y="1"/>
                  </a:moveTo>
                  <a:cubicBezTo>
                    <a:pt x="115" y="1"/>
                    <a:pt x="0" y="169"/>
                    <a:pt x="117" y="286"/>
                  </a:cubicBezTo>
                  <a:cubicBezTo>
                    <a:pt x="152" y="323"/>
                    <a:pt x="193" y="339"/>
                    <a:pt x="232" y="339"/>
                  </a:cubicBezTo>
                  <a:cubicBezTo>
                    <a:pt x="362" y="339"/>
                    <a:pt x="481" y="170"/>
                    <a:pt x="357"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5628801" y="4864138"/>
              <a:ext cx="33210" cy="24661"/>
            </a:xfrm>
            <a:custGeom>
              <a:rect b="b" l="l" r="r" t="t"/>
              <a:pathLst>
                <a:path extrusionOk="0" h="375" w="505">
                  <a:moveTo>
                    <a:pt x="259" y="1"/>
                  </a:moveTo>
                  <a:cubicBezTo>
                    <a:pt x="140" y="1"/>
                    <a:pt x="0" y="172"/>
                    <a:pt x="94" y="273"/>
                  </a:cubicBezTo>
                  <a:cubicBezTo>
                    <a:pt x="166" y="345"/>
                    <a:pt x="237" y="375"/>
                    <a:pt x="296" y="375"/>
                  </a:cubicBezTo>
                  <a:cubicBezTo>
                    <a:pt x="436" y="375"/>
                    <a:pt x="504" y="208"/>
                    <a:pt x="335" y="32"/>
                  </a:cubicBezTo>
                  <a:cubicBezTo>
                    <a:pt x="313" y="10"/>
                    <a:pt x="286"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5638468" y="4814421"/>
              <a:ext cx="33210" cy="24595"/>
            </a:xfrm>
            <a:custGeom>
              <a:rect b="b" l="l" r="r" t="t"/>
              <a:pathLst>
                <a:path extrusionOk="0" h="374" w="505">
                  <a:moveTo>
                    <a:pt x="209" y="0"/>
                  </a:moveTo>
                  <a:cubicBezTo>
                    <a:pt x="70" y="0"/>
                    <a:pt x="1" y="167"/>
                    <a:pt x="170" y="342"/>
                  </a:cubicBezTo>
                  <a:cubicBezTo>
                    <a:pt x="192" y="364"/>
                    <a:pt x="219" y="374"/>
                    <a:pt x="247" y="374"/>
                  </a:cubicBezTo>
                  <a:cubicBezTo>
                    <a:pt x="365" y="374"/>
                    <a:pt x="505" y="203"/>
                    <a:pt x="411" y="101"/>
                  </a:cubicBezTo>
                  <a:cubicBezTo>
                    <a:pt x="339" y="30"/>
                    <a:pt x="268"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5690684" y="4832243"/>
              <a:ext cx="31763" cy="22293"/>
            </a:xfrm>
            <a:custGeom>
              <a:rect b="b" l="l" r="r" t="t"/>
              <a:pathLst>
                <a:path extrusionOk="0" h="339" w="483">
                  <a:moveTo>
                    <a:pt x="251" y="0"/>
                  </a:moveTo>
                  <a:cubicBezTo>
                    <a:pt x="120" y="0"/>
                    <a:pt x="0" y="169"/>
                    <a:pt x="117" y="285"/>
                  </a:cubicBezTo>
                  <a:cubicBezTo>
                    <a:pt x="154" y="323"/>
                    <a:pt x="196" y="339"/>
                    <a:pt x="236" y="339"/>
                  </a:cubicBezTo>
                  <a:cubicBezTo>
                    <a:pt x="368" y="339"/>
                    <a:pt x="483" y="170"/>
                    <a:pt x="366" y="53"/>
                  </a:cubicBezTo>
                  <a:cubicBezTo>
                    <a:pt x="331" y="16"/>
                    <a:pt x="290" y="0"/>
                    <a:pt x="25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5743425" y="4774043"/>
              <a:ext cx="29462" cy="24792"/>
            </a:xfrm>
            <a:custGeom>
              <a:rect b="b" l="l" r="r" t="t"/>
              <a:pathLst>
                <a:path extrusionOk="0" h="377" w="448">
                  <a:moveTo>
                    <a:pt x="216" y="0"/>
                  </a:moveTo>
                  <a:cubicBezTo>
                    <a:pt x="76" y="0"/>
                    <a:pt x="1" y="170"/>
                    <a:pt x="171" y="341"/>
                  </a:cubicBezTo>
                  <a:cubicBezTo>
                    <a:pt x="198" y="376"/>
                    <a:pt x="242" y="376"/>
                    <a:pt x="278" y="376"/>
                  </a:cubicBezTo>
                  <a:cubicBezTo>
                    <a:pt x="349" y="359"/>
                    <a:pt x="430" y="287"/>
                    <a:pt x="439" y="207"/>
                  </a:cubicBezTo>
                  <a:cubicBezTo>
                    <a:pt x="448" y="171"/>
                    <a:pt x="448" y="136"/>
                    <a:pt x="412" y="100"/>
                  </a:cubicBezTo>
                  <a:cubicBezTo>
                    <a:pt x="344" y="29"/>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5676479" y="4777134"/>
              <a:ext cx="33342" cy="24595"/>
            </a:xfrm>
            <a:custGeom>
              <a:rect b="b" l="l" r="r" t="t"/>
              <a:pathLst>
                <a:path extrusionOk="0" h="374" w="507">
                  <a:moveTo>
                    <a:pt x="209" y="1"/>
                  </a:moveTo>
                  <a:cubicBezTo>
                    <a:pt x="70" y="1"/>
                    <a:pt x="1" y="170"/>
                    <a:pt x="163" y="338"/>
                  </a:cubicBezTo>
                  <a:cubicBezTo>
                    <a:pt x="188" y="363"/>
                    <a:pt x="217" y="373"/>
                    <a:pt x="247" y="373"/>
                  </a:cubicBezTo>
                  <a:cubicBezTo>
                    <a:pt x="369" y="373"/>
                    <a:pt x="506" y="200"/>
                    <a:pt x="413" y="106"/>
                  </a:cubicBezTo>
                  <a:cubicBezTo>
                    <a:pt x="341" y="32"/>
                    <a:pt x="269"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5694235" y="4707689"/>
              <a:ext cx="25845" cy="26502"/>
            </a:xfrm>
            <a:custGeom>
              <a:rect b="b" l="l" r="r" t="t"/>
              <a:pathLst>
                <a:path extrusionOk="0" h="403" w="393">
                  <a:moveTo>
                    <a:pt x="178" y="1"/>
                  </a:moveTo>
                  <a:cubicBezTo>
                    <a:pt x="152" y="1"/>
                    <a:pt x="125" y="7"/>
                    <a:pt x="98" y="21"/>
                  </a:cubicBezTo>
                  <a:cubicBezTo>
                    <a:pt x="36" y="56"/>
                    <a:pt x="0" y="137"/>
                    <a:pt x="18" y="217"/>
                  </a:cubicBezTo>
                  <a:cubicBezTo>
                    <a:pt x="12" y="312"/>
                    <a:pt x="100" y="402"/>
                    <a:pt x="193" y="402"/>
                  </a:cubicBezTo>
                  <a:cubicBezTo>
                    <a:pt x="231" y="402"/>
                    <a:pt x="270" y="387"/>
                    <a:pt x="303" y="351"/>
                  </a:cubicBezTo>
                  <a:cubicBezTo>
                    <a:pt x="366" y="279"/>
                    <a:pt x="393" y="172"/>
                    <a:pt x="330" y="83"/>
                  </a:cubicBezTo>
                  <a:cubicBezTo>
                    <a:pt x="293" y="33"/>
                    <a:pt x="238" y="1"/>
                    <a:pt x="1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5629656" y="4673229"/>
              <a:ext cx="31171" cy="22293"/>
            </a:xfrm>
            <a:custGeom>
              <a:rect b="b" l="l" r="r" t="t"/>
              <a:pathLst>
                <a:path extrusionOk="0" h="339" w="474">
                  <a:moveTo>
                    <a:pt x="243" y="1"/>
                  </a:moveTo>
                  <a:cubicBezTo>
                    <a:pt x="115" y="1"/>
                    <a:pt x="1" y="170"/>
                    <a:pt x="117" y="286"/>
                  </a:cubicBezTo>
                  <a:cubicBezTo>
                    <a:pt x="152" y="323"/>
                    <a:pt x="192" y="339"/>
                    <a:pt x="231" y="339"/>
                  </a:cubicBezTo>
                  <a:cubicBezTo>
                    <a:pt x="359" y="339"/>
                    <a:pt x="474" y="170"/>
                    <a:pt x="358"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5626697" y="4754183"/>
              <a:ext cx="31237" cy="22359"/>
            </a:xfrm>
            <a:custGeom>
              <a:rect b="b" l="l" r="r" t="t"/>
              <a:pathLst>
                <a:path extrusionOk="0" h="340" w="475">
                  <a:moveTo>
                    <a:pt x="244" y="1"/>
                  </a:moveTo>
                  <a:cubicBezTo>
                    <a:pt x="115" y="1"/>
                    <a:pt x="1" y="170"/>
                    <a:pt x="117" y="286"/>
                  </a:cubicBezTo>
                  <a:cubicBezTo>
                    <a:pt x="153" y="323"/>
                    <a:pt x="193" y="339"/>
                    <a:pt x="232" y="339"/>
                  </a:cubicBezTo>
                  <a:cubicBezTo>
                    <a:pt x="360" y="339"/>
                    <a:pt x="474" y="170"/>
                    <a:pt x="358" y="54"/>
                  </a:cubicBezTo>
                  <a:cubicBezTo>
                    <a:pt x="323" y="17"/>
                    <a:pt x="282" y="1"/>
                    <a:pt x="244"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5581452" y="4791799"/>
              <a:ext cx="33210" cy="24595"/>
            </a:xfrm>
            <a:custGeom>
              <a:rect b="b" l="l" r="r" t="t"/>
              <a:pathLst>
                <a:path extrusionOk="0" h="374" w="505">
                  <a:moveTo>
                    <a:pt x="206" y="1"/>
                  </a:moveTo>
                  <a:cubicBezTo>
                    <a:pt x="70" y="1"/>
                    <a:pt x="0" y="170"/>
                    <a:pt x="163" y="338"/>
                  </a:cubicBezTo>
                  <a:cubicBezTo>
                    <a:pt x="187" y="363"/>
                    <a:pt x="217" y="373"/>
                    <a:pt x="246" y="373"/>
                  </a:cubicBezTo>
                  <a:cubicBezTo>
                    <a:pt x="368" y="373"/>
                    <a:pt x="504" y="200"/>
                    <a:pt x="404" y="106"/>
                  </a:cubicBezTo>
                  <a:cubicBezTo>
                    <a:pt x="334" y="32"/>
                    <a:pt x="264" y="1"/>
                    <a:pt x="2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5580203" y="4714791"/>
              <a:ext cx="33407" cy="24727"/>
            </a:xfrm>
            <a:custGeom>
              <a:rect b="b" l="l" r="r" t="t"/>
              <a:pathLst>
                <a:path extrusionOk="0" h="376" w="508">
                  <a:moveTo>
                    <a:pt x="214" y="0"/>
                  </a:moveTo>
                  <a:cubicBezTo>
                    <a:pt x="72" y="0"/>
                    <a:pt x="0" y="170"/>
                    <a:pt x="164" y="341"/>
                  </a:cubicBezTo>
                  <a:cubicBezTo>
                    <a:pt x="189" y="365"/>
                    <a:pt x="217" y="376"/>
                    <a:pt x="247" y="376"/>
                  </a:cubicBezTo>
                  <a:cubicBezTo>
                    <a:pt x="370" y="376"/>
                    <a:pt x="507" y="200"/>
                    <a:pt x="414" y="100"/>
                  </a:cubicBezTo>
                  <a:cubicBezTo>
                    <a:pt x="343" y="29"/>
                    <a:pt x="273" y="0"/>
                    <a:pt x="2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5540351" y="4753920"/>
              <a:ext cx="33210" cy="24332"/>
            </a:xfrm>
            <a:custGeom>
              <a:rect b="b" l="l" r="r" t="t"/>
              <a:pathLst>
                <a:path extrusionOk="0" h="370" w="505">
                  <a:moveTo>
                    <a:pt x="207" y="1"/>
                  </a:moveTo>
                  <a:cubicBezTo>
                    <a:pt x="71" y="1"/>
                    <a:pt x="1" y="166"/>
                    <a:pt x="163" y="335"/>
                  </a:cubicBezTo>
                  <a:cubicBezTo>
                    <a:pt x="188" y="359"/>
                    <a:pt x="217" y="370"/>
                    <a:pt x="247" y="370"/>
                  </a:cubicBezTo>
                  <a:cubicBezTo>
                    <a:pt x="369" y="370"/>
                    <a:pt x="505" y="196"/>
                    <a:pt x="404" y="103"/>
                  </a:cubicBezTo>
                  <a:cubicBezTo>
                    <a:pt x="335" y="31"/>
                    <a:pt x="265" y="1"/>
                    <a:pt x="20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5522069" y="4686777"/>
              <a:ext cx="33407" cy="24727"/>
            </a:xfrm>
            <a:custGeom>
              <a:rect b="b" l="l" r="r" t="t"/>
              <a:pathLst>
                <a:path extrusionOk="0" h="376" w="508">
                  <a:moveTo>
                    <a:pt x="260" y="0"/>
                  </a:moveTo>
                  <a:cubicBezTo>
                    <a:pt x="138" y="0"/>
                    <a:pt x="0" y="176"/>
                    <a:pt x="94" y="276"/>
                  </a:cubicBezTo>
                  <a:cubicBezTo>
                    <a:pt x="164" y="347"/>
                    <a:pt x="235" y="376"/>
                    <a:pt x="293" y="376"/>
                  </a:cubicBezTo>
                  <a:cubicBezTo>
                    <a:pt x="435" y="376"/>
                    <a:pt x="507" y="206"/>
                    <a:pt x="343"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20"/>
          <p:cNvGrpSpPr/>
          <p:nvPr/>
        </p:nvGrpSpPr>
        <p:grpSpPr>
          <a:xfrm flipH="1" rot="-5400000">
            <a:off x="7312882" y="1828064"/>
            <a:ext cx="430862" cy="343037"/>
            <a:chOff x="1376700" y="1639725"/>
            <a:chExt cx="275100" cy="219025"/>
          </a:xfrm>
        </p:grpSpPr>
        <p:sp>
          <p:nvSpPr>
            <p:cNvPr id="1833" name="Google Shape;1833;p20"/>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20"/>
          <p:cNvGrpSpPr/>
          <p:nvPr/>
        </p:nvGrpSpPr>
        <p:grpSpPr>
          <a:xfrm flipH="1" rot="-3562044">
            <a:off x="7793549" y="1130146"/>
            <a:ext cx="840885" cy="232446"/>
            <a:chOff x="257828" y="1369925"/>
            <a:chExt cx="840936" cy="232460"/>
          </a:xfrm>
        </p:grpSpPr>
        <p:sp>
          <p:nvSpPr>
            <p:cNvPr id="1836" name="Google Shape;1836;p20"/>
            <p:cNvSpPr/>
            <p:nvPr/>
          </p:nvSpPr>
          <p:spPr>
            <a:xfrm>
              <a:off x="703003" y="1404836"/>
              <a:ext cx="168050" cy="117216"/>
            </a:xfrm>
            <a:custGeom>
              <a:rect b="b" l="l" r="r" t="t"/>
              <a:pathLst>
                <a:path extrusionOk="0" h="3747" w="5372">
                  <a:moveTo>
                    <a:pt x="340" y="0"/>
                  </a:moveTo>
                  <a:lnTo>
                    <a:pt x="340" y="0"/>
                  </a:lnTo>
                  <a:cubicBezTo>
                    <a:pt x="822" y="1008"/>
                    <a:pt x="581" y="2311"/>
                    <a:pt x="1" y="3256"/>
                  </a:cubicBezTo>
                  <a:cubicBezTo>
                    <a:pt x="795" y="3381"/>
                    <a:pt x="1607" y="3551"/>
                    <a:pt x="2410" y="3586"/>
                  </a:cubicBezTo>
                  <a:cubicBezTo>
                    <a:pt x="3016" y="3613"/>
                    <a:pt x="3667" y="3542"/>
                    <a:pt x="4247" y="3747"/>
                  </a:cubicBezTo>
                  <a:cubicBezTo>
                    <a:pt x="5255" y="2935"/>
                    <a:pt x="5371" y="1526"/>
                    <a:pt x="4595" y="500"/>
                  </a:cubicBezTo>
                  <a:lnTo>
                    <a:pt x="4595" y="500"/>
                  </a:lnTo>
                  <a:cubicBezTo>
                    <a:pt x="4459" y="510"/>
                    <a:pt x="4323" y="514"/>
                    <a:pt x="4189" y="514"/>
                  </a:cubicBezTo>
                  <a:cubicBezTo>
                    <a:pt x="4095" y="514"/>
                    <a:pt x="4001" y="512"/>
                    <a:pt x="3908" y="509"/>
                  </a:cubicBezTo>
                  <a:lnTo>
                    <a:pt x="3908" y="509"/>
                  </a:lnTo>
                  <a:cubicBezTo>
                    <a:pt x="3989" y="678"/>
                    <a:pt x="4033" y="874"/>
                    <a:pt x="4060" y="1062"/>
                  </a:cubicBezTo>
                  <a:cubicBezTo>
                    <a:pt x="4080" y="1182"/>
                    <a:pt x="3982" y="1251"/>
                    <a:pt x="3887" y="1251"/>
                  </a:cubicBezTo>
                  <a:cubicBezTo>
                    <a:pt x="3813" y="1251"/>
                    <a:pt x="3742" y="1209"/>
                    <a:pt x="3730" y="1115"/>
                  </a:cubicBezTo>
                  <a:cubicBezTo>
                    <a:pt x="3694" y="892"/>
                    <a:pt x="3641" y="660"/>
                    <a:pt x="3507" y="473"/>
                  </a:cubicBezTo>
                  <a:lnTo>
                    <a:pt x="3498" y="464"/>
                  </a:lnTo>
                  <a:cubicBezTo>
                    <a:pt x="3364" y="455"/>
                    <a:pt x="3239" y="428"/>
                    <a:pt x="3105" y="410"/>
                  </a:cubicBezTo>
                  <a:lnTo>
                    <a:pt x="3105" y="410"/>
                  </a:lnTo>
                  <a:cubicBezTo>
                    <a:pt x="3239" y="705"/>
                    <a:pt x="3400" y="1160"/>
                    <a:pt x="3105" y="1258"/>
                  </a:cubicBezTo>
                  <a:cubicBezTo>
                    <a:pt x="3085" y="1265"/>
                    <a:pt x="3065" y="1268"/>
                    <a:pt x="3047" y="1268"/>
                  </a:cubicBezTo>
                  <a:cubicBezTo>
                    <a:pt x="2894" y="1268"/>
                    <a:pt x="2808" y="1060"/>
                    <a:pt x="2927" y="972"/>
                  </a:cubicBezTo>
                  <a:cubicBezTo>
                    <a:pt x="2918" y="946"/>
                    <a:pt x="2918" y="919"/>
                    <a:pt x="2909" y="892"/>
                  </a:cubicBezTo>
                  <a:cubicBezTo>
                    <a:pt x="2891" y="830"/>
                    <a:pt x="2873" y="767"/>
                    <a:pt x="2856" y="705"/>
                  </a:cubicBezTo>
                  <a:cubicBezTo>
                    <a:pt x="2802" y="589"/>
                    <a:pt x="2749" y="464"/>
                    <a:pt x="2695" y="348"/>
                  </a:cubicBezTo>
                  <a:lnTo>
                    <a:pt x="2686" y="330"/>
                  </a:lnTo>
                  <a:cubicBezTo>
                    <a:pt x="2525" y="303"/>
                    <a:pt x="2365" y="268"/>
                    <a:pt x="2204" y="241"/>
                  </a:cubicBezTo>
                  <a:cubicBezTo>
                    <a:pt x="2169" y="232"/>
                    <a:pt x="2133" y="232"/>
                    <a:pt x="2097" y="223"/>
                  </a:cubicBezTo>
                  <a:lnTo>
                    <a:pt x="2097" y="223"/>
                  </a:lnTo>
                  <a:cubicBezTo>
                    <a:pt x="2186" y="384"/>
                    <a:pt x="2249" y="553"/>
                    <a:pt x="2276" y="732"/>
                  </a:cubicBezTo>
                  <a:cubicBezTo>
                    <a:pt x="2291" y="855"/>
                    <a:pt x="2195" y="924"/>
                    <a:pt x="2102" y="924"/>
                  </a:cubicBezTo>
                  <a:cubicBezTo>
                    <a:pt x="2027" y="924"/>
                    <a:pt x="1953" y="880"/>
                    <a:pt x="1937" y="785"/>
                  </a:cubicBezTo>
                  <a:cubicBezTo>
                    <a:pt x="1901" y="562"/>
                    <a:pt x="1803" y="366"/>
                    <a:pt x="1687" y="170"/>
                  </a:cubicBezTo>
                  <a:lnTo>
                    <a:pt x="1678" y="152"/>
                  </a:lnTo>
                  <a:cubicBezTo>
                    <a:pt x="1491" y="125"/>
                    <a:pt x="1303" y="107"/>
                    <a:pt x="1116" y="80"/>
                  </a:cubicBezTo>
                  <a:lnTo>
                    <a:pt x="1116" y="80"/>
                  </a:lnTo>
                  <a:cubicBezTo>
                    <a:pt x="1241" y="312"/>
                    <a:pt x="1339" y="544"/>
                    <a:pt x="1410" y="803"/>
                  </a:cubicBezTo>
                  <a:cubicBezTo>
                    <a:pt x="1445" y="922"/>
                    <a:pt x="1355" y="989"/>
                    <a:pt x="1258" y="989"/>
                  </a:cubicBezTo>
                  <a:cubicBezTo>
                    <a:pt x="1181" y="989"/>
                    <a:pt x="1099" y="947"/>
                    <a:pt x="1071" y="856"/>
                  </a:cubicBezTo>
                  <a:cubicBezTo>
                    <a:pt x="991" y="562"/>
                    <a:pt x="866" y="294"/>
                    <a:pt x="706" y="36"/>
                  </a:cubicBezTo>
                  <a:cubicBezTo>
                    <a:pt x="590" y="27"/>
                    <a:pt x="465" y="9"/>
                    <a:pt x="34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672316" y="1400926"/>
              <a:ext cx="22930" cy="79270"/>
            </a:xfrm>
            <a:custGeom>
              <a:rect b="b" l="l" r="r" t="t"/>
              <a:pathLst>
                <a:path extrusionOk="0" h="2534" w="733">
                  <a:moveTo>
                    <a:pt x="447" y="0"/>
                  </a:moveTo>
                  <a:cubicBezTo>
                    <a:pt x="348" y="170"/>
                    <a:pt x="268" y="357"/>
                    <a:pt x="206" y="571"/>
                  </a:cubicBezTo>
                  <a:cubicBezTo>
                    <a:pt x="206" y="580"/>
                    <a:pt x="206" y="589"/>
                    <a:pt x="206" y="598"/>
                  </a:cubicBezTo>
                  <a:cubicBezTo>
                    <a:pt x="206" y="634"/>
                    <a:pt x="197" y="651"/>
                    <a:pt x="179" y="678"/>
                  </a:cubicBezTo>
                  <a:cubicBezTo>
                    <a:pt x="18" y="1303"/>
                    <a:pt x="18" y="2025"/>
                    <a:pt x="152" y="2534"/>
                  </a:cubicBezTo>
                  <a:cubicBezTo>
                    <a:pt x="1" y="1740"/>
                    <a:pt x="473" y="901"/>
                    <a:pt x="732" y="36"/>
                  </a:cubicBezTo>
                  <a:lnTo>
                    <a:pt x="679" y="27"/>
                  </a:lnTo>
                  <a:cubicBezTo>
                    <a:pt x="598" y="18"/>
                    <a:pt x="527" y="9"/>
                    <a:pt x="44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835577" y="1396452"/>
              <a:ext cx="52210" cy="106924"/>
            </a:xfrm>
            <a:custGeom>
              <a:rect b="b" l="l" r="r" t="t"/>
              <a:pathLst>
                <a:path extrusionOk="0" h="3418" w="1669">
                  <a:moveTo>
                    <a:pt x="152" y="0"/>
                  </a:moveTo>
                  <a:cubicBezTo>
                    <a:pt x="72" y="134"/>
                    <a:pt x="27" y="286"/>
                    <a:pt x="0" y="446"/>
                  </a:cubicBezTo>
                  <a:cubicBezTo>
                    <a:pt x="134" y="446"/>
                    <a:pt x="268" y="438"/>
                    <a:pt x="411" y="420"/>
                  </a:cubicBezTo>
                  <a:cubicBezTo>
                    <a:pt x="418" y="419"/>
                    <a:pt x="424" y="419"/>
                    <a:pt x="431" y="419"/>
                  </a:cubicBezTo>
                  <a:cubicBezTo>
                    <a:pt x="501" y="419"/>
                    <a:pt x="556" y="461"/>
                    <a:pt x="580" y="518"/>
                  </a:cubicBezTo>
                  <a:cubicBezTo>
                    <a:pt x="589" y="527"/>
                    <a:pt x="607" y="536"/>
                    <a:pt x="616" y="545"/>
                  </a:cubicBezTo>
                  <a:cubicBezTo>
                    <a:pt x="1276" y="1410"/>
                    <a:pt x="1374" y="2516"/>
                    <a:pt x="928" y="3417"/>
                  </a:cubicBezTo>
                  <a:cubicBezTo>
                    <a:pt x="1454" y="2695"/>
                    <a:pt x="1669" y="1562"/>
                    <a:pt x="1374" y="910"/>
                  </a:cubicBezTo>
                  <a:cubicBezTo>
                    <a:pt x="1142" y="384"/>
                    <a:pt x="669" y="143"/>
                    <a:pt x="15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674818" y="1409278"/>
              <a:ext cx="42169" cy="87122"/>
            </a:xfrm>
            <a:custGeom>
              <a:rect b="b" l="l" r="r" t="t"/>
              <a:pathLst>
                <a:path extrusionOk="0" h="2785" w="1348">
                  <a:moveTo>
                    <a:pt x="938" y="1"/>
                  </a:moveTo>
                  <a:lnTo>
                    <a:pt x="938" y="1"/>
                  </a:lnTo>
                  <a:cubicBezTo>
                    <a:pt x="634" y="911"/>
                    <a:pt x="1" y="1937"/>
                    <a:pt x="697" y="2784"/>
                  </a:cubicBezTo>
                  <a:cubicBezTo>
                    <a:pt x="1152" y="1954"/>
                    <a:pt x="1348" y="839"/>
                    <a:pt x="93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257828" y="1369925"/>
              <a:ext cx="840936" cy="232460"/>
            </a:xfrm>
            <a:custGeom>
              <a:rect b="b" l="l" r="r" t="t"/>
              <a:pathLst>
                <a:path extrusionOk="0" h="7431" w="26882">
                  <a:moveTo>
                    <a:pt x="6449" y="1437"/>
                  </a:moveTo>
                  <a:cubicBezTo>
                    <a:pt x="6884" y="1437"/>
                    <a:pt x="7316" y="1469"/>
                    <a:pt x="7675" y="1678"/>
                  </a:cubicBezTo>
                  <a:lnTo>
                    <a:pt x="7684" y="1678"/>
                  </a:lnTo>
                  <a:cubicBezTo>
                    <a:pt x="7666" y="1723"/>
                    <a:pt x="7675" y="1776"/>
                    <a:pt x="7657" y="1821"/>
                  </a:cubicBezTo>
                  <a:cubicBezTo>
                    <a:pt x="6952" y="1803"/>
                    <a:pt x="6256" y="1660"/>
                    <a:pt x="5578" y="1562"/>
                  </a:cubicBezTo>
                  <a:lnTo>
                    <a:pt x="5596" y="1437"/>
                  </a:lnTo>
                  <a:cubicBezTo>
                    <a:pt x="5687" y="1442"/>
                    <a:pt x="5779" y="1444"/>
                    <a:pt x="5873" y="1444"/>
                  </a:cubicBezTo>
                  <a:cubicBezTo>
                    <a:pt x="6061" y="1444"/>
                    <a:pt x="6255" y="1437"/>
                    <a:pt x="6449" y="1437"/>
                  </a:cubicBezTo>
                  <a:close/>
                  <a:moveTo>
                    <a:pt x="8174" y="572"/>
                  </a:moveTo>
                  <a:cubicBezTo>
                    <a:pt x="8228" y="732"/>
                    <a:pt x="8299" y="902"/>
                    <a:pt x="8371" y="1071"/>
                  </a:cubicBezTo>
                  <a:cubicBezTo>
                    <a:pt x="8763" y="1883"/>
                    <a:pt x="8380" y="2543"/>
                    <a:pt x="7764" y="3096"/>
                  </a:cubicBezTo>
                  <a:cubicBezTo>
                    <a:pt x="7550" y="2909"/>
                    <a:pt x="7309" y="2267"/>
                    <a:pt x="7470" y="2222"/>
                  </a:cubicBezTo>
                  <a:cubicBezTo>
                    <a:pt x="7514" y="2204"/>
                    <a:pt x="7541" y="2187"/>
                    <a:pt x="7559" y="2160"/>
                  </a:cubicBezTo>
                  <a:lnTo>
                    <a:pt x="7737" y="2160"/>
                  </a:lnTo>
                  <a:cubicBezTo>
                    <a:pt x="7835" y="2160"/>
                    <a:pt x="7907" y="2115"/>
                    <a:pt x="7925" y="2008"/>
                  </a:cubicBezTo>
                  <a:cubicBezTo>
                    <a:pt x="7943" y="1910"/>
                    <a:pt x="7978" y="1821"/>
                    <a:pt x="8014" y="1723"/>
                  </a:cubicBezTo>
                  <a:cubicBezTo>
                    <a:pt x="8041" y="1633"/>
                    <a:pt x="7996" y="1553"/>
                    <a:pt x="7934" y="1517"/>
                  </a:cubicBezTo>
                  <a:cubicBezTo>
                    <a:pt x="7934" y="1473"/>
                    <a:pt x="7907" y="1428"/>
                    <a:pt x="7853" y="1401"/>
                  </a:cubicBezTo>
                  <a:cubicBezTo>
                    <a:pt x="7800" y="1366"/>
                    <a:pt x="7737" y="1339"/>
                    <a:pt x="7675" y="1312"/>
                  </a:cubicBezTo>
                  <a:cubicBezTo>
                    <a:pt x="7711" y="1286"/>
                    <a:pt x="7737" y="1250"/>
                    <a:pt x="7737" y="1187"/>
                  </a:cubicBezTo>
                  <a:cubicBezTo>
                    <a:pt x="7746" y="911"/>
                    <a:pt x="7951" y="723"/>
                    <a:pt x="8174" y="572"/>
                  </a:cubicBezTo>
                  <a:close/>
                  <a:moveTo>
                    <a:pt x="14268" y="1259"/>
                  </a:moveTo>
                  <a:lnTo>
                    <a:pt x="14268" y="1259"/>
                  </a:lnTo>
                  <a:cubicBezTo>
                    <a:pt x="14678" y="2097"/>
                    <a:pt x="14482" y="3212"/>
                    <a:pt x="14027" y="4042"/>
                  </a:cubicBezTo>
                  <a:cubicBezTo>
                    <a:pt x="13331" y="3195"/>
                    <a:pt x="13964" y="2169"/>
                    <a:pt x="14268" y="1259"/>
                  </a:cubicBezTo>
                  <a:close/>
                  <a:moveTo>
                    <a:pt x="8469" y="340"/>
                  </a:moveTo>
                  <a:cubicBezTo>
                    <a:pt x="8906" y="367"/>
                    <a:pt x="9343" y="411"/>
                    <a:pt x="9780" y="456"/>
                  </a:cubicBezTo>
                  <a:lnTo>
                    <a:pt x="9789" y="492"/>
                  </a:lnTo>
                  <a:cubicBezTo>
                    <a:pt x="9887" y="732"/>
                    <a:pt x="9932" y="964"/>
                    <a:pt x="9905" y="1223"/>
                  </a:cubicBezTo>
                  <a:cubicBezTo>
                    <a:pt x="9891" y="1340"/>
                    <a:pt x="9985" y="1406"/>
                    <a:pt x="10078" y="1406"/>
                  </a:cubicBezTo>
                  <a:cubicBezTo>
                    <a:pt x="10155" y="1406"/>
                    <a:pt x="10232" y="1360"/>
                    <a:pt x="10244" y="1259"/>
                  </a:cubicBezTo>
                  <a:cubicBezTo>
                    <a:pt x="10271" y="991"/>
                    <a:pt x="10235" y="750"/>
                    <a:pt x="10155" y="500"/>
                  </a:cubicBezTo>
                  <a:lnTo>
                    <a:pt x="10155" y="500"/>
                  </a:lnTo>
                  <a:cubicBezTo>
                    <a:pt x="10414" y="536"/>
                    <a:pt x="10672" y="572"/>
                    <a:pt x="10931" y="608"/>
                  </a:cubicBezTo>
                  <a:cubicBezTo>
                    <a:pt x="10994" y="804"/>
                    <a:pt x="11020" y="1018"/>
                    <a:pt x="11056" y="1232"/>
                  </a:cubicBezTo>
                  <a:cubicBezTo>
                    <a:pt x="11068" y="1327"/>
                    <a:pt x="11140" y="1371"/>
                    <a:pt x="11213" y="1371"/>
                  </a:cubicBezTo>
                  <a:cubicBezTo>
                    <a:pt x="11306" y="1371"/>
                    <a:pt x="11401" y="1302"/>
                    <a:pt x="11386" y="1178"/>
                  </a:cubicBezTo>
                  <a:cubicBezTo>
                    <a:pt x="11368" y="1000"/>
                    <a:pt x="11341" y="831"/>
                    <a:pt x="11297" y="652"/>
                  </a:cubicBezTo>
                  <a:lnTo>
                    <a:pt x="11297" y="652"/>
                  </a:lnTo>
                  <a:cubicBezTo>
                    <a:pt x="11556" y="688"/>
                    <a:pt x="11814" y="723"/>
                    <a:pt x="12073" y="768"/>
                  </a:cubicBezTo>
                  <a:cubicBezTo>
                    <a:pt x="12064" y="795"/>
                    <a:pt x="12064" y="839"/>
                    <a:pt x="12082" y="884"/>
                  </a:cubicBezTo>
                  <a:cubicBezTo>
                    <a:pt x="12162" y="1054"/>
                    <a:pt x="12180" y="1241"/>
                    <a:pt x="12162" y="1437"/>
                  </a:cubicBezTo>
                  <a:cubicBezTo>
                    <a:pt x="12152" y="1554"/>
                    <a:pt x="12246" y="1620"/>
                    <a:pt x="12338" y="1620"/>
                  </a:cubicBezTo>
                  <a:cubicBezTo>
                    <a:pt x="12414" y="1620"/>
                    <a:pt x="12489" y="1574"/>
                    <a:pt x="12501" y="1473"/>
                  </a:cubicBezTo>
                  <a:cubicBezTo>
                    <a:pt x="12528" y="1250"/>
                    <a:pt x="12501" y="1027"/>
                    <a:pt x="12421" y="813"/>
                  </a:cubicBezTo>
                  <a:lnTo>
                    <a:pt x="12421" y="813"/>
                  </a:lnTo>
                  <a:cubicBezTo>
                    <a:pt x="12599" y="839"/>
                    <a:pt x="12787" y="866"/>
                    <a:pt x="12965" y="893"/>
                  </a:cubicBezTo>
                  <a:cubicBezTo>
                    <a:pt x="12965" y="920"/>
                    <a:pt x="12965" y="955"/>
                    <a:pt x="12983" y="991"/>
                  </a:cubicBezTo>
                  <a:cubicBezTo>
                    <a:pt x="13072" y="1161"/>
                    <a:pt x="13135" y="1348"/>
                    <a:pt x="13117" y="1544"/>
                  </a:cubicBezTo>
                  <a:cubicBezTo>
                    <a:pt x="13111" y="1665"/>
                    <a:pt x="13209" y="1730"/>
                    <a:pt x="13301" y="1730"/>
                  </a:cubicBezTo>
                  <a:cubicBezTo>
                    <a:pt x="13352" y="1730"/>
                    <a:pt x="13400" y="1710"/>
                    <a:pt x="13429" y="1669"/>
                  </a:cubicBezTo>
                  <a:cubicBezTo>
                    <a:pt x="13447" y="1642"/>
                    <a:pt x="13456" y="1625"/>
                    <a:pt x="13456" y="1589"/>
                  </a:cubicBezTo>
                  <a:cubicBezTo>
                    <a:pt x="13456" y="1580"/>
                    <a:pt x="13456" y="1571"/>
                    <a:pt x="13456" y="1562"/>
                  </a:cubicBezTo>
                  <a:cubicBezTo>
                    <a:pt x="13474" y="1339"/>
                    <a:pt x="13420" y="1134"/>
                    <a:pt x="13331" y="938"/>
                  </a:cubicBezTo>
                  <a:lnTo>
                    <a:pt x="13331" y="938"/>
                  </a:lnTo>
                  <a:cubicBezTo>
                    <a:pt x="13456" y="955"/>
                    <a:pt x="13581" y="973"/>
                    <a:pt x="13697" y="991"/>
                  </a:cubicBezTo>
                  <a:cubicBezTo>
                    <a:pt x="13777" y="1000"/>
                    <a:pt x="13848" y="1009"/>
                    <a:pt x="13929" y="1018"/>
                  </a:cubicBezTo>
                  <a:lnTo>
                    <a:pt x="13982" y="1027"/>
                  </a:lnTo>
                  <a:cubicBezTo>
                    <a:pt x="13723" y="1892"/>
                    <a:pt x="13251" y="2731"/>
                    <a:pt x="13402" y="3525"/>
                  </a:cubicBezTo>
                  <a:cubicBezTo>
                    <a:pt x="13456" y="3792"/>
                    <a:pt x="13581" y="4051"/>
                    <a:pt x="13804" y="4301"/>
                  </a:cubicBezTo>
                  <a:lnTo>
                    <a:pt x="13759" y="4301"/>
                  </a:lnTo>
                  <a:cubicBezTo>
                    <a:pt x="12751" y="4176"/>
                    <a:pt x="11770" y="3935"/>
                    <a:pt x="10770" y="3739"/>
                  </a:cubicBezTo>
                  <a:cubicBezTo>
                    <a:pt x="9869" y="3569"/>
                    <a:pt x="8960" y="3560"/>
                    <a:pt x="8094" y="3248"/>
                  </a:cubicBezTo>
                  <a:cubicBezTo>
                    <a:pt x="8433" y="2936"/>
                    <a:pt x="8817" y="2508"/>
                    <a:pt x="8888" y="2071"/>
                  </a:cubicBezTo>
                  <a:cubicBezTo>
                    <a:pt x="8995" y="1419"/>
                    <a:pt x="8621" y="929"/>
                    <a:pt x="8469" y="340"/>
                  </a:cubicBezTo>
                  <a:close/>
                  <a:moveTo>
                    <a:pt x="14571" y="1116"/>
                  </a:moveTo>
                  <a:lnTo>
                    <a:pt x="14571" y="1116"/>
                  </a:lnTo>
                  <a:cubicBezTo>
                    <a:pt x="14696" y="1125"/>
                    <a:pt x="14821" y="1143"/>
                    <a:pt x="14937" y="1152"/>
                  </a:cubicBezTo>
                  <a:cubicBezTo>
                    <a:pt x="15097" y="1410"/>
                    <a:pt x="15222" y="1678"/>
                    <a:pt x="15302" y="1972"/>
                  </a:cubicBezTo>
                  <a:cubicBezTo>
                    <a:pt x="15330" y="2063"/>
                    <a:pt x="15412" y="2105"/>
                    <a:pt x="15489" y="2105"/>
                  </a:cubicBezTo>
                  <a:cubicBezTo>
                    <a:pt x="15586" y="2105"/>
                    <a:pt x="15676" y="2038"/>
                    <a:pt x="15641" y="1919"/>
                  </a:cubicBezTo>
                  <a:cubicBezTo>
                    <a:pt x="15570" y="1660"/>
                    <a:pt x="15472" y="1428"/>
                    <a:pt x="15347" y="1196"/>
                  </a:cubicBezTo>
                  <a:lnTo>
                    <a:pt x="15347" y="1196"/>
                  </a:lnTo>
                  <a:cubicBezTo>
                    <a:pt x="15534" y="1214"/>
                    <a:pt x="15722" y="1241"/>
                    <a:pt x="15909" y="1268"/>
                  </a:cubicBezTo>
                  <a:lnTo>
                    <a:pt x="15918" y="1286"/>
                  </a:lnTo>
                  <a:cubicBezTo>
                    <a:pt x="16034" y="1482"/>
                    <a:pt x="16132" y="1678"/>
                    <a:pt x="16168" y="1901"/>
                  </a:cubicBezTo>
                  <a:cubicBezTo>
                    <a:pt x="16184" y="1996"/>
                    <a:pt x="16258" y="2040"/>
                    <a:pt x="16333" y="2040"/>
                  </a:cubicBezTo>
                  <a:cubicBezTo>
                    <a:pt x="16426" y="2040"/>
                    <a:pt x="16522" y="1971"/>
                    <a:pt x="16507" y="1848"/>
                  </a:cubicBezTo>
                  <a:cubicBezTo>
                    <a:pt x="16480" y="1669"/>
                    <a:pt x="16417" y="1500"/>
                    <a:pt x="16328" y="1339"/>
                  </a:cubicBezTo>
                  <a:lnTo>
                    <a:pt x="16328" y="1339"/>
                  </a:lnTo>
                  <a:cubicBezTo>
                    <a:pt x="16364" y="1348"/>
                    <a:pt x="16400" y="1348"/>
                    <a:pt x="16435" y="1357"/>
                  </a:cubicBezTo>
                  <a:cubicBezTo>
                    <a:pt x="16596" y="1384"/>
                    <a:pt x="16756" y="1419"/>
                    <a:pt x="16917" y="1446"/>
                  </a:cubicBezTo>
                  <a:lnTo>
                    <a:pt x="16926" y="1464"/>
                  </a:lnTo>
                  <a:cubicBezTo>
                    <a:pt x="16980" y="1580"/>
                    <a:pt x="17033" y="1705"/>
                    <a:pt x="17087" y="1821"/>
                  </a:cubicBezTo>
                  <a:cubicBezTo>
                    <a:pt x="17104" y="1883"/>
                    <a:pt x="17122" y="1946"/>
                    <a:pt x="17140" y="2008"/>
                  </a:cubicBezTo>
                  <a:cubicBezTo>
                    <a:pt x="17149" y="2035"/>
                    <a:pt x="17149" y="2062"/>
                    <a:pt x="17158" y="2088"/>
                  </a:cubicBezTo>
                  <a:cubicBezTo>
                    <a:pt x="17039" y="2176"/>
                    <a:pt x="17125" y="2384"/>
                    <a:pt x="17278" y="2384"/>
                  </a:cubicBezTo>
                  <a:cubicBezTo>
                    <a:pt x="17296" y="2384"/>
                    <a:pt x="17316" y="2381"/>
                    <a:pt x="17336" y="2374"/>
                  </a:cubicBezTo>
                  <a:cubicBezTo>
                    <a:pt x="17631" y="2276"/>
                    <a:pt x="17470" y="1821"/>
                    <a:pt x="17336" y="1526"/>
                  </a:cubicBezTo>
                  <a:lnTo>
                    <a:pt x="17336" y="1526"/>
                  </a:lnTo>
                  <a:cubicBezTo>
                    <a:pt x="17470" y="1544"/>
                    <a:pt x="17595" y="1571"/>
                    <a:pt x="17729" y="1580"/>
                  </a:cubicBezTo>
                  <a:lnTo>
                    <a:pt x="17738" y="1589"/>
                  </a:lnTo>
                  <a:cubicBezTo>
                    <a:pt x="17872" y="1776"/>
                    <a:pt x="17925" y="2008"/>
                    <a:pt x="17961" y="2231"/>
                  </a:cubicBezTo>
                  <a:cubicBezTo>
                    <a:pt x="17973" y="2325"/>
                    <a:pt x="18044" y="2367"/>
                    <a:pt x="18118" y="2367"/>
                  </a:cubicBezTo>
                  <a:cubicBezTo>
                    <a:pt x="18213" y="2367"/>
                    <a:pt x="18311" y="2298"/>
                    <a:pt x="18291" y="2178"/>
                  </a:cubicBezTo>
                  <a:cubicBezTo>
                    <a:pt x="18264" y="1990"/>
                    <a:pt x="18220" y="1794"/>
                    <a:pt x="18139" y="1625"/>
                  </a:cubicBezTo>
                  <a:lnTo>
                    <a:pt x="18139" y="1625"/>
                  </a:lnTo>
                  <a:cubicBezTo>
                    <a:pt x="18232" y="1628"/>
                    <a:pt x="18326" y="1630"/>
                    <a:pt x="18420" y="1630"/>
                  </a:cubicBezTo>
                  <a:cubicBezTo>
                    <a:pt x="18554" y="1630"/>
                    <a:pt x="18690" y="1626"/>
                    <a:pt x="18826" y="1616"/>
                  </a:cubicBezTo>
                  <a:lnTo>
                    <a:pt x="18826" y="1616"/>
                  </a:lnTo>
                  <a:cubicBezTo>
                    <a:pt x="19602" y="2642"/>
                    <a:pt x="19486" y="4051"/>
                    <a:pt x="18478" y="4863"/>
                  </a:cubicBezTo>
                  <a:cubicBezTo>
                    <a:pt x="17898" y="4658"/>
                    <a:pt x="17247" y="4729"/>
                    <a:pt x="16641" y="4702"/>
                  </a:cubicBezTo>
                  <a:cubicBezTo>
                    <a:pt x="15838" y="4667"/>
                    <a:pt x="15026" y="4497"/>
                    <a:pt x="14232" y="4372"/>
                  </a:cubicBezTo>
                  <a:cubicBezTo>
                    <a:pt x="14812" y="3427"/>
                    <a:pt x="15053" y="2124"/>
                    <a:pt x="14571" y="1116"/>
                  </a:cubicBezTo>
                  <a:close/>
                  <a:moveTo>
                    <a:pt x="19220" y="378"/>
                  </a:moveTo>
                  <a:cubicBezTo>
                    <a:pt x="19655" y="378"/>
                    <a:pt x="20019" y="1066"/>
                    <a:pt x="20146" y="1321"/>
                  </a:cubicBezTo>
                  <a:cubicBezTo>
                    <a:pt x="20414" y="1848"/>
                    <a:pt x="20485" y="2481"/>
                    <a:pt x="20512" y="3061"/>
                  </a:cubicBezTo>
                  <a:cubicBezTo>
                    <a:pt x="20548" y="3739"/>
                    <a:pt x="20414" y="4417"/>
                    <a:pt x="20057" y="5006"/>
                  </a:cubicBezTo>
                  <a:cubicBezTo>
                    <a:pt x="19888" y="5273"/>
                    <a:pt x="19620" y="5478"/>
                    <a:pt x="19361" y="5657"/>
                  </a:cubicBezTo>
                  <a:cubicBezTo>
                    <a:pt x="19174" y="5791"/>
                    <a:pt x="18978" y="5907"/>
                    <a:pt x="18782" y="6014"/>
                  </a:cubicBezTo>
                  <a:cubicBezTo>
                    <a:pt x="18756" y="6014"/>
                    <a:pt x="18731" y="6014"/>
                    <a:pt x="18707" y="6014"/>
                  </a:cubicBezTo>
                  <a:cubicBezTo>
                    <a:pt x="17853" y="6014"/>
                    <a:pt x="17539" y="5711"/>
                    <a:pt x="17773" y="5122"/>
                  </a:cubicBezTo>
                  <a:cubicBezTo>
                    <a:pt x="17782" y="5095"/>
                    <a:pt x="17782" y="5077"/>
                    <a:pt x="17782" y="5059"/>
                  </a:cubicBezTo>
                  <a:cubicBezTo>
                    <a:pt x="17997" y="5077"/>
                    <a:pt x="18211" y="5122"/>
                    <a:pt x="18407" y="5202"/>
                  </a:cubicBezTo>
                  <a:cubicBezTo>
                    <a:pt x="18434" y="5211"/>
                    <a:pt x="18460" y="5211"/>
                    <a:pt x="18487" y="5211"/>
                  </a:cubicBezTo>
                  <a:cubicBezTo>
                    <a:pt x="18502" y="5214"/>
                    <a:pt x="18518" y="5216"/>
                    <a:pt x="18534" y="5216"/>
                  </a:cubicBezTo>
                  <a:cubicBezTo>
                    <a:pt x="18566" y="5216"/>
                    <a:pt x="18600" y="5208"/>
                    <a:pt x="18630" y="5184"/>
                  </a:cubicBezTo>
                  <a:cubicBezTo>
                    <a:pt x="18969" y="4925"/>
                    <a:pt x="19219" y="4613"/>
                    <a:pt x="19397" y="4265"/>
                  </a:cubicBezTo>
                  <a:cubicBezTo>
                    <a:pt x="19843" y="3364"/>
                    <a:pt x="19745" y="2258"/>
                    <a:pt x="19085" y="1393"/>
                  </a:cubicBezTo>
                  <a:cubicBezTo>
                    <a:pt x="19076" y="1384"/>
                    <a:pt x="19058" y="1375"/>
                    <a:pt x="19049" y="1366"/>
                  </a:cubicBezTo>
                  <a:cubicBezTo>
                    <a:pt x="19025" y="1309"/>
                    <a:pt x="18970" y="1267"/>
                    <a:pt x="18900" y="1267"/>
                  </a:cubicBezTo>
                  <a:cubicBezTo>
                    <a:pt x="18893" y="1267"/>
                    <a:pt x="18887" y="1267"/>
                    <a:pt x="18880" y="1268"/>
                  </a:cubicBezTo>
                  <a:cubicBezTo>
                    <a:pt x="18737" y="1286"/>
                    <a:pt x="18603" y="1294"/>
                    <a:pt x="18469" y="1294"/>
                  </a:cubicBezTo>
                  <a:cubicBezTo>
                    <a:pt x="18496" y="1134"/>
                    <a:pt x="18541" y="982"/>
                    <a:pt x="18621" y="848"/>
                  </a:cubicBezTo>
                  <a:cubicBezTo>
                    <a:pt x="18683" y="741"/>
                    <a:pt x="18764" y="634"/>
                    <a:pt x="18871" y="536"/>
                  </a:cubicBezTo>
                  <a:cubicBezTo>
                    <a:pt x="18990" y="424"/>
                    <a:pt x="19108" y="378"/>
                    <a:pt x="19220" y="378"/>
                  </a:cubicBezTo>
                  <a:close/>
                  <a:moveTo>
                    <a:pt x="25017" y="2106"/>
                  </a:moveTo>
                  <a:cubicBezTo>
                    <a:pt x="25633" y="2106"/>
                    <a:pt x="26213" y="2427"/>
                    <a:pt x="26382" y="3052"/>
                  </a:cubicBezTo>
                  <a:cubicBezTo>
                    <a:pt x="26596" y="3855"/>
                    <a:pt x="25785" y="4176"/>
                    <a:pt x="25205" y="4256"/>
                  </a:cubicBezTo>
                  <a:cubicBezTo>
                    <a:pt x="25044" y="4274"/>
                    <a:pt x="25000" y="4524"/>
                    <a:pt x="25160" y="4577"/>
                  </a:cubicBezTo>
                  <a:cubicBezTo>
                    <a:pt x="25642" y="4729"/>
                    <a:pt x="25963" y="4907"/>
                    <a:pt x="26088" y="5434"/>
                  </a:cubicBezTo>
                  <a:cubicBezTo>
                    <a:pt x="26248" y="6121"/>
                    <a:pt x="25954" y="6870"/>
                    <a:pt x="25214" y="7057"/>
                  </a:cubicBezTo>
                  <a:cubicBezTo>
                    <a:pt x="25070" y="7092"/>
                    <a:pt x="24939" y="7109"/>
                    <a:pt x="24818" y="7109"/>
                  </a:cubicBezTo>
                  <a:cubicBezTo>
                    <a:pt x="23675" y="7109"/>
                    <a:pt x="23487" y="5648"/>
                    <a:pt x="23358" y="4720"/>
                  </a:cubicBezTo>
                  <a:lnTo>
                    <a:pt x="23349" y="4693"/>
                  </a:lnTo>
                  <a:cubicBezTo>
                    <a:pt x="23437" y="4598"/>
                    <a:pt x="23347" y="4417"/>
                    <a:pt x="23200" y="4417"/>
                  </a:cubicBezTo>
                  <a:cubicBezTo>
                    <a:pt x="23182" y="4417"/>
                    <a:pt x="23163" y="4420"/>
                    <a:pt x="23144" y="4426"/>
                  </a:cubicBezTo>
                  <a:cubicBezTo>
                    <a:pt x="23074" y="4446"/>
                    <a:pt x="23000" y="4455"/>
                    <a:pt x="22923" y="4455"/>
                  </a:cubicBezTo>
                  <a:cubicBezTo>
                    <a:pt x="22632" y="4455"/>
                    <a:pt x="22308" y="4331"/>
                    <a:pt x="22047" y="4274"/>
                  </a:cubicBezTo>
                  <a:cubicBezTo>
                    <a:pt x="21636" y="4185"/>
                    <a:pt x="21172" y="4203"/>
                    <a:pt x="20735" y="4167"/>
                  </a:cubicBezTo>
                  <a:cubicBezTo>
                    <a:pt x="20789" y="3962"/>
                    <a:pt x="20824" y="3748"/>
                    <a:pt x="20842" y="3525"/>
                  </a:cubicBezTo>
                  <a:cubicBezTo>
                    <a:pt x="20851" y="3489"/>
                    <a:pt x="20851" y="3453"/>
                    <a:pt x="20851" y="3409"/>
                  </a:cubicBezTo>
                  <a:cubicBezTo>
                    <a:pt x="21592" y="3694"/>
                    <a:pt x="22421" y="3462"/>
                    <a:pt x="23171" y="3694"/>
                  </a:cubicBezTo>
                  <a:cubicBezTo>
                    <a:pt x="23199" y="3755"/>
                    <a:pt x="23265" y="3789"/>
                    <a:pt x="23330" y="3789"/>
                  </a:cubicBezTo>
                  <a:cubicBezTo>
                    <a:pt x="23407" y="3789"/>
                    <a:pt x="23482" y="3742"/>
                    <a:pt x="23492" y="3641"/>
                  </a:cubicBezTo>
                  <a:cubicBezTo>
                    <a:pt x="23599" y="2775"/>
                    <a:pt x="24090" y="2115"/>
                    <a:pt x="25017" y="2106"/>
                  </a:cubicBezTo>
                  <a:close/>
                  <a:moveTo>
                    <a:pt x="8266" y="0"/>
                  </a:moveTo>
                  <a:cubicBezTo>
                    <a:pt x="8157" y="0"/>
                    <a:pt x="8077" y="86"/>
                    <a:pt x="8094" y="188"/>
                  </a:cubicBezTo>
                  <a:lnTo>
                    <a:pt x="8094" y="215"/>
                  </a:lnTo>
                  <a:cubicBezTo>
                    <a:pt x="7764" y="438"/>
                    <a:pt x="7407" y="723"/>
                    <a:pt x="7398" y="1152"/>
                  </a:cubicBezTo>
                  <a:cubicBezTo>
                    <a:pt x="7398" y="1178"/>
                    <a:pt x="7407" y="1196"/>
                    <a:pt x="7407" y="1214"/>
                  </a:cubicBezTo>
                  <a:cubicBezTo>
                    <a:pt x="7061" y="1120"/>
                    <a:pt x="6694" y="1111"/>
                    <a:pt x="6324" y="1111"/>
                  </a:cubicBezTo>
                  <a:cubicBezTo>
                    <a:pt x="6235" y="1111"/>
                    <a:pt x="6147" y="1112"/>
                    <a:pt x="6058" y="1112"/>
                  </a:cubicBezTo>
                  <a:cubicBezTo>
                    <a:pt x="5849" y="1112"/>
                    <a:pt x="5640" y="1109"/>
                    <a:pt x="5436" y="1089"/>
                  </a:cubicBezTo>
                  <a:cubicBezTo>
                    <a:pt x="5430" y="1089"/>
                    <a:pt x="5424" y="1088"/>
                    <a:pt x="5419" y="1088"/>
                  </a:cubicBezTo>
                  <a:cubicBezTo>
                    <a:pt x="5339" y="1088"/>
                    <a:pt x="5283" y="1149"/>
                    <a:pt x="5275" y="1241"/>
                  </a:cubicBezTo>
                  <a:lnTo>
                    <a:pt x="5266" y="1294"/>
                  </a:lnTo>
                  <a:cubicBezTo>
                    <a:pt x="4383" y="1196"/>
                    <a:pt x="3500" y="1134"/>
                    <a:pt x="2617" y="1036"/>
                  </a:cubicBezTo>
                  <a:cubicBezTo>
                    <a:pt x="1841" y="947"/>
                    <a:pt x="1038" y="964"/>
                    <a:pt x="306" y="652"/>
                  </a:cubicBezTo>
                  <a:cubicBezTo>
                    <a:pt x="283" y="641"/>
                    <a:pt x="260" y="637"/>
                    <a:pt x="239" y="637"/>
                  </a:cubicBezTo>
                  <a:cubicBezTo>
                    <a:pt x="83" y="637"/>
                    <a:pt x="1" y="894"/>
                    <a:pt x="181" y="964"/>
                  </a:cubicBezTo>
                  <a:cubicBezTo>
                    <a:pt x="868" y="1259"/>
                    <a:pt x="1626" y="1286"/>
                    <a:pt x="2358" y="1348"/>
                  </a:cubicBezTo>
                  <a:cubicBezTo>
                    <a:pt x="3321" y="1437"/>
                    <a:pt x="4276" y="1526"/>
                    <a:pt x="5231" y="1633"/>
                  </a:cubicBezTo>
                  <a:lnTo>
                    <a:pt x="5222" y="1687"/>
                  </a:lnTo>
                  <a:cubicBezTo>
                    <a:pt x="5213" y="1785"/>
                    <a:pt x="5248" y="1865"/>
                    <a:pt x="5346" y="1874"/>
                  </a:cubicBezTo>
                  <a:cubicBezTo>
                    <a:pt x="5944" y="1955"/>
                    <a:pt x="6524" y="2071"/>
                    <a:pt x="7122" y="2133"/>
                  </a:cubicBezTo>
                  <a:cubicBezTo>
                    <a:pt x="7068" y="2311"/>
                    <a:pt x="7113" y="2561"/>
                    <a:pt x="7166" y="2722"/>
                  </a:cubicBezTo>
                  <a:cubicBezTo>
                    <a:pt x="7247" y="2981"/>
                    <a:pt x="7398" y="3293"/>
                    <a:pt x="7648" y="3427"/>
                  </a:cubicBezTo>
                  <a:cubicBezTo>
                    <a:pt x="7666" y="3444"/>
                    <a:pt x="7684" y="3453"/>
                    <a:pt x="7702" y="3462"/>
                  </a:cubicBezTo>
                  <a:cubicBezTo>
                    <a:pt x="8487" y="3810"/>
                    <a:pt x="9325" y="3899"/>
                    <a:pt x="10164" y="3998"/>
                  </a:cubicBezTo>
                  <a:cubicBezTo>
                    <a:pt x="11154" y="4105"/>
                    <a:pt x="12135" y="4381"/>
                    <a:pt x="13117" y="4560"/>
                  </a:cubicBezTo>
                  <a:cubicBezTo>
                    <a:pt x="13340" y="4595"/>
                    <a:pt x="13563" y="4631"/>
                    <a:pt x="13786" y="4667"/>
                  </a:cubicBezTo>
                  <a:cubicBezTo>
                    <a:pt x="13820" y="4701"/>
                    <a:pt x="13866" y="4721"/>
                    <a:pt x="13913" y="4721"/>
                  </a:cubicBezTo>
                  <a:cubicBezTo>
                    <a:pt x="13939" y="4721"/>
                    <a:pt x="13966" y="4715"/>
                    <a:pt x="13991" y="4702"/>
                  </a:cubicBezTo>
                  <a:cubicBezTo>
                    <a:pt x="14696" y="4800"/>
                    <a:pt x="15409" y="4890"/>
                    <a:pt x="16114" y="4988"/>
                  </a:cubicBezTo>
                  <a:cubicBezTo>
                    <a:pt x="16542" y="5041"/>
                    <a:pt x="16997" y="5014"/>
                    <a:pt x="17443" y="5032"/>
                  </a:cubicBezTo>
                  <a:cubicBezTo>
                    <a:pt x="17190" y="5676"/>
                    <a:pt x="17668" y="6485"/>
                    <a:pt x="18346" y="6485"/>
                  </a:cubicBezTo>
                  <a:cubicBezTo>
                    <a:pt x="18457" y="6485"/>
                    <a:pt x="18573" y="6463"/>
                    <a:pt x="18692" y="6415"/>
                  </a:cubicBezTo>
                  <a:cubicBezTo>
                    <a:pt x="19665" y="6031"/>
                    <a:pt x="20325" y="5380"/>
                    <a:pt x="20637" y="4497"/>
                  </a:cubicBezTo>
                  <a:cubicBezTo>
                    <a:pt x="21137" y="4551"/>
                    <a:pt x="21654" y="4533"/>
                    <a:pt x="22127" y="4640"/>
                  </a:cubicBezTo>
                  <a:cubicBezTo>
                    <a:pt x="22416" y="4699"/>
                    <a:pt x="22697" y="4783"/>
                    <a:pt x="22978" y="4783"/>
                  </a:cubicBezTo>
                  <a:cubicBezTo>
                    <a:pt x="22991" y="4783"/>
                    <a:pt x="23005" y="4783"/>
                    <a:pt x="23019" y="4783"/>
                  </a:cubicBezTo>
                  <a:cubicBezTo>
                    <a:pt x="23153" y="5666"/>
                    <a:pt x="23180" y="6478"/>
                    <a:pt x="23893" y="7102"/>
                  </a:cubicBezTo>
                  <a:cubicBezTo>
                    <a:pt x="24137" y="7316"/>
                    <a:pt x="24543" y="7430"/>
                    <a:pt x="24937" y="7430"/>
                  </a:cubicBezTo>
                  <a:cubicBezTo>
                    <a:pt x="25249" y="7430"/>
                    <a:pt x="25554" y="7359"/>
                    <a:pt x="25767" y="7209"/>
                  </a:cubicBezTo>
                  <a:cubicBezTo>
                    <a:pt x="26373" y="6790"/>
                    <a:pt x="26516" y="6085"/>
                    <a:pt x="26418" y="5380"/>
                  </a:cubicBezTo>
                  <a:cubicBezTo>
                    <a:pt x="26364" y="4934"/>
                    <a:pt x="26115" y="4658"/>
                    <a:pt x="25776" y="4470"/>
                  </a:cubicBezTo>
                  <a:cubicBezTo>
                    <a:pt x="26204" y="4319"/>
                    <a:pt x="26534" y="4042"/>
                    <a:pt x="26695" y="3560"/>
                  </a:cubicBezTo>
                  <a:cubicBezTo>
                    <a:pt x="26882" y="2981"/>
                    <a:pt x="26525" y="2231"/>
                    <a:pt x="25963" y="1999"/>
                  </a:cubicBezTo>
                  <a:cubicBezTo>
                    <a:pt x="25629" y="1865"/>
                    <a:pt x="25305" y="1801"/>
                    <a:pt x="25002" y="1801"/>
                  </a:cubicBezTo>
                  <a:cubicBezTo>
                    <a:pt x="24114" y="1801"/>
                    <a:pt x="23410" y="2355"/>
                    <a:pt x="23197" y="3346"/>
                  </a:cubicBezTo>
                  <a:cubicBezTo>
                    <a:pt x="22430" y="3159"/>
                    <a:pt x="21601" y="3382"/>
                    <a:pt x="20869" y="3052"/>
                  </a:cubicBezTo>
                  <a:lnTo>
                    <a:pt x="20860" y="3052"/>
                  </a:lnTo>
                  <a:cubicBezTo>
                    <a:pt x="20851" y="2026"/>
                    <a:pt x="20530" y="929"/>
                    <a:pt x="19763" y="251"/>
                  </a:cubicBezTo>
                  <a:cubicBezTo>
                    <a:pt x="19586" y="98"/>
                    <a:pt x="19412" y="34"/>
                    <a:pt x="19247" y="34"/>
                  </a:cubicBezTo>
                  <a:cubicBezTo>
                    <a:pt x="18861" y="34"/>
                    <a:pt x="18524" y="384"/>
                    <a:pt x="18318" y="777"/>
                  </a:cubicBezTo>
                  <a:cubicBezTo>
                    <a:pt x="18220" y="947"/>
                    <a:pt x="18157" y="1125"/>
                    <a:pt x="18121" y="1286"/>
                  </a:cubicBezTo>
                  <a:cubicBezTo>
                    <a:pt x="17479" y="1250"/>
                    <a:pt x="16846" y="1089"/>
                    <a:pt x="16212" y="964"/>
                  </a:cubicBezTo>
                  <a:cubicBezTo>
                    <a:pt x="15454" y="822"/>
                    <a:pt x="14678" y="777"/>
                    <a:pt x="13911" y="697"/>
                  </a:cubicBezTo>
                  <a:cubicBezTo>
                    <a:pt x="13839" y="688"/>
                    <a:pt x="13759" y="679"/>
                    <a:pt x="13688" y="670"/>
                  </a:cubicBezTo>
                  <a:cubicBezTo>
                    <a:pt x="11877" y="438"/>
                    <a:pt x="10101" y="99"/>
                    <a:pt x="8282" y="1"/>
                  </a:cubicBezTo>
                  <a:cubicBezTo>
                    <a:pt x="8276" y="0"/>
                    <a:pt x="8271" y="0"/>
                    <a:pt x="826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0"/>
            <p:cNvSpPr/>
            <p:nvPr/>
          </p:nvSpPr>
          <p:spPr>
            <a:xfrm>
              <a:off x="1009630" y="1454355"/>
              <a:ext cx="58154" cy="38540"/>
            </a:xfrm>
            <a:custGeom>
              <a:rect b="b" l="l" r="r" t="t"/>
              <a:pathLst>
                <a:path extrusionOk="0" h="1232" w="1859">
                  <a:moveTo>
                    <a:pt x="844" y="346"/>
                  </a:moveTo>
                  <a:cubicBezTo>
                    <a:pt x="1105" y="346"/>
                    <a:pt x="1405" y="439"/>
                    <a:pt x="1502" y="567"/>
                  </a:cubicBezTo>
                  <a:lnTo>
                    <a:pt x="1511" y="576"/>
                  </a:lnTo>
                  <a:cubicBezTo>
                    <a:pt x="1433" y="748"/>
                    <a:pt x="1073" y="899"/>
                    <a:pt x="786" y="899"/>
                  </a:cubicBezTo>
                  <a:cubicBezTo>
                    <a:pt x="611" y="899"/>
                    <a:pt x="463" y="843"/>
                    <a:pt x="422" y="701"/>
                  </a:cubicBezTo>
                  <a:cubicBezTo>
                    <a:pt x="350" y="444"/>
                    <a:pt x="577" y="346"/>
                    <a:pt x="844" y="346"/>
                  </a:cubicBezTo>
                  <a:close/>
                  <a:moveTo>
                    <a:pt x="907" y="1"/>
                  </a:moveTo>
                  <a:cubicBezTo>
                    <a:pt x="442" y="1"/>
                    <a:pt x="1" y="234"/>
                    <a:pt x="83" y="745"/>
                  </a:cubicBezTo>
                  <a:cubicBezTo>
                    <a:pt x="135" y="1091"/>
                    <a:pt x="439" y="1231"/>
                    <a:pt x="781" y="1231"/>
                  </a:cubicBezTo>
                  <a:cubicBezTo>
                    <a:pt x="1208" y="1231"/>
                    <a:pt x="1694" y="1013"/>
                    <a:pt x="1823" y="701"/>
                  </a:cubicBezTo>
                  <a:cubicBezTo>
                    <a:pt x="1859" y="621"/>
                    <a:pt x="1832" y="558"/>
                    <a:pt x="1787" y="513"/>
                  </a:cubicBezTo>
                  <a:cubicBezTo>
                    <a:pt x="1805" y="469"/>
                    <a:pt x="1805" y="415"/>
                    <a:pt x="1769" y="353"/>
                  </a:cubicBezTo>
                  <a:cubicBezTo>
                    <a:pt x="1597" y="124"/>
                    <a:pt x="1245" y="1"/>
                    <a:pt x="90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0"/>
            <p:cNvSpPr/>
            <p:nvPr/>
          </p:nvSpPr>
          <p:spPr>
            <a:xfrm>
              <a:off x="1001904" y="1517045"/>
              <a:ext cx="66819" cy="60813"/>
            </a:xfrm>
            <a:custGeom>
              <a:rect b="b" l="l" r="r" t="t"/>
              <a:pathLst>
                <a:path extrusionOk="0" h="1944" w="2136">
                  <a:moveTo>
                    <a:pt x="901" y="322"/>
                  </a:moveTo>
                  <a:cubicBezTo>
                    <a:pt x="1334" y="322"/>
                    <a:pt x="1686" y="977"/>
                    <a:pt x="1481" y="1337"/>
                  </a:cubicBezTo>
                  <a:cubicBezTo>
                    <a:pt x="1472" y="1355"/>
                    <a:pt x="1472" y="1364"/>
                    <a:pt x="1463" y="1382"/>
                  </a:cubicBezTo>
                  <a:cubicBezTo>
                    <a:pt x="1360" y="1485"/>
                    <a:pt x="1232" y="1597"/>
                    <a:pt x="1079" y="1597"/>
                  </a:cubicBezTo>
                  <a:cubicBezTo>
                    <a:pt x="1074" y="1597"/>
                    <a:pt x="1068" y="1596"/>
                    <a:pt x="1062" y="1596"/>
                  </a:cubicBezTo>
                  <a:cubicBezTo>
                    <a:pt x="866" y="1587"/>
                    <a:pt x="652" y="1355"/>
                    <a:pt x="562" y="1195"/>
                  </a:cubicBezTo>
                  <a:cubicBezTo>
                    <a:pt x="411" y="936"/>
                    <a:pt x="428" y="436"/>
                    <a:pt x="785" y="338"/>
                  </a:cubicBezTo>
                  <a:cubicBezTo>
                    <a:pt x="824" y="327"/>
                    <a:pt x="863" y="322"/>
                    <a:pt x="901" y="322"/>
                  </a:cubicBezTo>
                  <a:close/>
                  <a:moveTo>
                    <a:pt x="876" y="0"/>
                  </a:moveTo>
                  <a:cubicBezTo>
                    <a:pt x="744" y="0"/>
                    <a:pt x="610" y="35"/>
                    <a:pt x="482" y="115"/>
                  </a:cubicBezTo>
                  <a:cubicBezTo>
                    <a:pt x="0" y="410"/>
                    <a:pt x="72" y="1097"/>
                    <a:pt x="348" y="1498"/>
                  </a:cubicBezTo>
                  <a:cubicBezTo>
                    <a:pt x="500" y="1712"/>
                    <a:pt x="767" y="1882"/>
                    <a:pt x="1026" y="1935"/>
                  </a:cubicBezTo>
                  <a:cubicBezTo>
                    <a:pt x="1055" y="1941"/>
                    <a:pt x="1083" y="1943"/>
                    <a:pt x="1111" y="1943"/>
                  </a:cubicBezTo>
                  <a:cubicBezTo>
                    <a:pt x="1355" y="1943"/>
                    <a:pt x="1580" y="1747"/>
                    <a:pt x="1740" y="1587"/>
                  </a:cubicBezTo>
                  <a:cubicBezTo>
                    <a:pt x="1776" y="1552"/>
                    <a:pt x="1793" y="1507"/>
                    <a:pt x="1793" y="1471"/>
                  </a:cubicBezTo>
                  <a:lnTo>
                    <a:pt x="1802" y="1462"/>
                  </a:lnTo>
                  <a:cubicBezTo>
                    <a:pt x="2136" y="854"/>
                    <a:pt x="1527" y="0"/>
                    <a:pt x="87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20"/>
          <p:cNvGrpSpPr/>
          <p:nvPr/>
        </p:nvGrpSpPr>
        <p:grpSpPr>
          <a:xfrm flipH="1">
            <a:off x="7209089" y="619641"/>
            <a:ext cx="400173" cy="396657"/>
            <a:chOff x="1609325" y="4271641"/>
            <a:chExt cx="400173" cy="396657"/>
          </a:xfrm>
        </p:grpSpPr>
        <p:sp>
          <p:nvSpPr>
            <p:cNvPr id="1844" name="Google Shape;1844;p20"/>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0"/>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0"/>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0"/>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20"/>
          <p:cNvGrpSpPr/>
          <p:nvPr/>
        </p:nvGrpSpPr>
        <p:grpSpPr>
          <a:xfrm flipH="1">
            <a:off x="8367700" y="-191132"/>
            <a:ext cx="1074530" cy="726384"/>
            <a:chOff x="510775" y="359000"/>
            <a:chExt cx="934456" cy="631474"/>
          </a:xfrm>
        </p:grpSpPr>
        <p:sp>
          <p:nvSpPr>
            <p:cNvPr id="1849" name="Google Shape;1849;p20"/>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0"/>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0"/>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0"/>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0"/>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0"/>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0"/>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0"/>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0"/>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0"/>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0"/>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0"/>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20"/>
          <p:cNvGrpSpPr/>
          <p:nvPr/>
        </p:nvGrpSpPr>
        <p:grpSpPr>
          <a:xfrm flipH="1" rot="3487991">
            <a:off x="8743226" y="938466"/>
            <a:ext cx="495996" cy="781993"/>
            <a:chOff x="2083475" y="1334350"/>
            <a:chExt cx="263175" cy="414925"/>
          </a:xfrm>
        </p:grpSpPr>
        <p:sp>
          <p:nvSpPr>
            <p:cNvPr id="1862" name="Google Shape;1862;p20"/>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0"/>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20"/>
          <p:cNvGrpSpPr/>
          <p:nvPr/>
        </p:nvGrpSpPr>
        <p:grpSpPr>
          <a:xfrm flipH="1" rot="1022585">
            <a:off x="5805525" y="2988120"/>
            <a:ext cx="847756" cy="698992"/>
            <a:chOff x="2139875" y="1690850"/>
            <a:chExt cx="645375" cy="532125"/>
          </a:xfrm>
        </p:grpSpPr>
        <p:sp>
          <p:nvSpPr>
            <p:cNvPr id="1865" name="Google Shape;1865;p20"/>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0"/>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0"/>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0"/>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20"/>
          <p:cNvGrpSpPr/>
          <p:nvPr/>
        </p:nvGrpSpPr>
        <p:grpSpPr>
          <a:xfrm flipH="1">
            <a:off x="8383908" y="2111844"/>
            <a:ext cx="850323" cy="959917"/>
            <a:chOff x="144253" y="2032663"/>
            <a:chExt cx="669387" cy="755721"/>
          </a:xfrm>
        </p:grpSpPr>
        <p:sp>
          <p:nvSpPr>
            <p:cNvPr id="1870" name="Google Shape;1870;p20"/>
            <p:cNvSpPr/>
            <p:nvPr/>
          </p:nvSpPr>
          <p:spPr>
            <a:xfrm>
              <a:off x="439211" y="2171975"/>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0"/>
            <p:cNvSpPr/>
            <p:nvPr/>
          </p:nvSpPr>
          <p:spPr>
            <a:xfrm>
              <a:off x="552388" y="2095513"/>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0"/>
            <p:cNvSpPr/>
            <p:nvPr/>
          </p:nvSpPr>
          <p:spPr>
            <a:xfrm>
              <a:off x="442950" y="2408461"/>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0"/>
            <p:cNvSpPr/>
            <p:nvPr/>
          </p:nvSpPr>
          <p:spPr>
            <a:xfrm>
              <a:off x="203362" y="2197728"/>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0"/>
            <p:cNvSpPr/>
            <p:nvPr/>
          </p:nvSpPr>
          <p:spPr>
            <a:xfrm>
              <a:off x="193363" y="2459884"/>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
            <p:cNvSpPr/>
            <p:nvPr/>
          </p:nvSpPr>
          <p:spPr>
            <a:xfrm>
              <a:off x="568268" y="2465682"/>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0"/>
            <p:cNvSpPr/>
            <p:nvPr/>
          </p:nvSpPr>
          <p:spPr>
            <a:xfrm>
              <a:off x="636326" y="2433207"/>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0"/>
            <p:cNvSpPr/>
            <p:nvPr/>
          </p:nvSpPr>
          <p:spPr>
            <a:xfrm>
              <a:off x="483784" y="2136727"/>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
            <p:cNvSpPr/>
            <p:nvPr/>
          </p:nvSpPr>
          <p:spPr>
            <a:xfrm>
              <a:off x="144253" y="2032663"/>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0"/>
            <p:cNvSpPr/>
            <p:nvPr/>
          </p:nvSpPr>
          <p:spPr>
            <a:xfrm>
              <a:off x="234282" y="2337251"/>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0"/>
            <p:cNvSpPr/>
            <p:nvPr/>
          </p:nvSpPr>
          <p:spPr>
            <a:xfrm>
              <a:off x="493153" y="2276669"/>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20"/>
          <p:cNvGrpSpPr/>
          <p:nvPr/>
        </p:nvGrpSpPr>
        <p:grpSpPr>
          <a:xfrm flipH="1">
            <a:off x="6211784" y="165901"/>
            <a:ext cx="648356" cy="516220"/>
            <a:chOff x="1376700" y="1639725"/>
            <a:chExt cx="275100" cy="219025"/>
          </a:xfrm>
        </p:grpSpPr>
        <p:sp>
          <p:nvSpPr>
            <p:cNvPr id="1882" name="Google Shape;1882;p20"/>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0"/>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20"/>
          <p:cNvGrpSpPr/>
          <p:nvPr/>
        </p:nvGrpSpPr>
        <p:grpSpPr>
          <a:xfrm flipH="1">
            <a:off x="7109462" y="2665007"/>
            <a:ext cx="525467" cy="520851"/>
            <a:chOff x="1609325" y="4271641"/>
            <a:chExt cx="400173" cy="396657"/>
          </a:xfrm>
        </p:grpSpPr>
        <p:sp>
          <p:nvSpPr>
            <p:cNvPr id="1885" name="Google Shape;1885;p20"/>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0"/>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20"/>
          <p:cNvGrpSpPr/>
          <p:nvPr/>
        </p:nvGrpSpPr>
        <p:grpSpPr>
          <a:xfrm flipH="1" rot="5154529">
            <a:off x="8263982" y="4278567"/>
            <a:ext cx="726522" cy="796265"/>
            <a:chOff x="8299150" y="575962"/>
            <a:chExt cx="1240025" cy="1065538"/>
          </a:xfrm>
        </p:grpSpPr>
        <p:sp>
          <p:nvSpPr>
            <p:cNvPr id="1890" name="Google Shape;1890;p20"/>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0"/>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0"/>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20"/>
          <p:cNvGrpSpPr/>
          <p:nvPr/>
        </p:nvGrpSpPr>
        <p:grpSpPr>
          <a:xfrm rot="-8100000">
            <a:off x="7075906" y="3918212"/>
            <a:ext cx="756210" cy="991128"/>
            <a:chOff x="-628950" y="2144275"/>
            <a:chExt cx="1157155" cy="1516626"/>
          </a:xfrm>
        </p:grpSpPr>
        <p:sp>
          <p:nvSpPr>
            <p:cNvPr id="1901" name="Google Shape;1901;p20"/>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0"/>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0"/>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0"/>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0"/>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0"/>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0"/>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0"/>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20"/>
          <p:cNvGrpSpPr/>
          <p:nvPr/>
        </p:nvGrpSpPr>
        <p:grpSpPr>
          <a:xfrm rot="-614801">
            <a:off x="5429776" y="1554110"/>
            <a:ext cx="1033533" cy="791271"/>
            <a:chOff x="7579650" y="535300"/>
            <a:chExt cx="856318" cy="655596"/>
          </a:xfrm>
        </p:grpSpPr>
        <p:sp>
          <p:nvSpPr>
            <p:cNvPr id="1916" name="Google Shape;1916;p20"/>
            <p:cNvSpPr/>
            <p:nvPr/>
          </p:nvSpPr>
          <p:spPr>
            <a:xfrm>
              <a:off x="8120303" y="803667"/>
              <a:ext cx="315665" cy="186674"/>
            </a:xfrm>
            <a:custGeom>
              <a:rect b="b" l="l" r="r" t="t"/>
              <a:pathLst>
                <a:path extrusionOk="0" h="4479" w="7574">
                  <a:moveTo>
                    <a:pt x="6495" y="0"/>
                  </a:moveTo>
                  <a:lnTo>
                    <a:pt x="6495" y="0"/>
                  </a:lnTo>
                  <a:cubicBezTo>
                    <a:pt x="6352" y="197"/>
                    <a:pt x="6164" y="375"/>
                    <a:pt x="5924" y="527"/>
                  </a:cubicBezTo>
                  <a:lnTo>
                    <a:pt x="5906" y="536"/>
                  </a:lnTo>
                  <a:lnTo>
                    <a:pt x="5897" y="554"/>
                  </a:lnTo>
                  <a:cubicBezTo>
                    <a:pt x="5718" y="964"/>
                    <a:pt x="5299" y="1374"/>
                    <a:pt x="4817" y="1401"/>
                  </a:cubicBezTo>
                  <a:cubicBezTo>
                    <a:pt x="4670" y="1408"/>
                    <a:pt x="4457" y="1459"/>
                    <a:pt x="4269" y="1459"/>
                  </a:cubicBezTo>
                  <a:cubicBezTo>
                    <a:pt x="4217" y="1459"/>
                    <a:pt x="4168" y="1455"/>
                    <a:pt x="4122" y="1446"/>
                  </a:cubicBezTo>
                  <a:cubicBezTo>
                    <a:pt x="4041" y="1642"/>
                    <a:pt x="3872" y="1829"/>
                    <a:pt x="3613" y="1981"/>
                  </a:cubicBezTo>
                  <a:cubicBezTo>
                    <a:pt x="3355" y="2124"/>
                    <a:pt x="3068" y="2256"/>
                    <a:pt x="2771" y="2256"/>
                  </a:cubicBezTo>
                  <a:cubicBezTo>
                    <a:pt x="2698" y="2256"/>
                    <a:pt x="2625" y="2248"/>
                    <a:pt x="2551" y="2231"/>
                  </a:cubicBezTo>
                  <a:cubicBezTo>
                    <a:pt x="2106" y="2124"/>
                    <a:pt x="1725" y="1864"/>
                    <a:pt x="1294" y="1864"/>
                  </a:cubicBezTo>
                  <a:cubicBezTo>
                    <a:pt x="1146" y="1864"/>
                    <a:pt x="993" y="1895"/>
                    <a:pt x="830" y="1972"/>
                  </a:cubicBezTo>
                  <a:cubicBezTo>
                    <a:pt x="856" y="2141"/>
                    <a:pt x="821" y="2329"/>
                    <a:pt x="696" y="2516"/>
                  </a:cubicBezTo>
                  <a:cubicBezTo>
                    <a:pt x="946" y="2837"/>
                    <a:pt x="1392" y="3346"/>
                    <a:pt x="1088" y="3729"/>
                  </a:cubicBezTo>
                  <a:cubicBezTo>
                    <a:pt x="892" y="3970"/>
                    <a:pt x="669" y="4077"/>
                    <a:pt x="366" y="4122"/>
                  </a:cubicBezTo>
                  <a:cubicBezTo>
                    <a:pt x="80" y="4175"/>
                    <a:pt x="18" y="4309"/>
                    <a:pt x="0" y="4479"/>
                  </a:cubicBezTo>
                  <a:cubicBezTo>
                    <a:pt x="624" y="4229"/>
                    <a:pt x="1231" y="4398"/>
                    <a:pt x="1891" y="4202"/>
                  </a:cubicBezTo>
                  <a:cubicBezTo>
                    <a:pt x="2543" y="4006"/>
                    <a:pt x="2632" y="3685"/>
                    <a:pt x="2980" y="3150"/>
                  </a:cubicBezTo>
                  <a:cubicBezTo>
                    <a:pt x="3078" y="3007"/>
                    <a:pt x="3176" y="2828"/>
                    <a:pt x="3328" y="2739"/>
                  </a:cubicBezTo>
                  <a:cubicBezTo>
                    <a:pt x="3899" y="2427"/>
                    <a:pt x="4577" y="2463"/>
                    <a:pt x="5174" y="2213"/>
                  </a:cubicBezTo>
                  <a:cubicBezTo>
                    <a:pt x="5799" y="1963"/>
                    <a:pt x="7574" y="759"/>
                    <a:pt x="649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0"/>
            <p:cNvSpPr/>
            <p:nvPr/>
          </p:nvSpPr>
          <p:spPr>
            <a:xfrm>
              <a:off x="8307314" y="812586"/>
              <a:ext cx="46137" cy="39093"/>
            </a:xfrm>
            <a:custGeom>
              <a:rect b="b" l="l" r="r" t="t"/>
              <a:pathLst>
                <a:path extrusionOk="0" h="938" w="1107">
                  <a:moveTo>
                    <a:pt x="1089" y="1"/>
                  </a:moveTo>
                  <a:cubicBezTo>
                    <a:pt x="866" y="152"/>
                    <a:pt x="669" y="340"/>
                    <a:pt x="473" y="536"/>
                  </a:cubicBezTo>
                  <a:cubicBezTo>
                    <a:pt x="330" y="687"/>
                    <a:pt x="170" y="821"/>
                    <a:pt x="0" y="937"/>
                  </a:cubicBezTo>
                  <a:cubicBezTo>
                    <a:pt x="393" y="866"/>
                    <a:pt x="973" y="500"/>
                    <a:pt x="1026" y="366"/>
                  </a:cubicBezTo>
                  <a:cubicBezTo>
                    <a:pt x="1098" y="215"/>
                    <a:pt x="1107" y="99"/>
                    <a:pt x="108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0"/>
            <p:cNvSpPr/>
            <p:nvPr/>
          </p:nvSpPr>
          <p:spPr>
            <a:xfrm>
              <a:off x="7881944" y="969505"/>
              <a:ext cx="55056" cy="16671"/>
            </a:xfrm>
            <a:custGeom>
              <a:rect b="b" l="l" r="r" t="t"/>
              <a:pathLst>
                <a:path extrusionOk="0" h="400" w="1321">
                  <a:moveTo>
                    <a:pt x="1178" y="0"/>
                  </a:moveTo>
                  <a:cubicBezTo>
                    <a:pt x="804" y="0"/>
                    <a:pt x="420" y="54"/>
                    <a:pt x="117" y="277"/>
                  </a:cubicBezTo>
                  <a:cubicBezTo>
                    <a:pt x="72" y="303"/>
                    <a:pt x="36" y="339"/>
                    <a:pt x="1" y="366"/>
                  </a:cubicBezTo>
                  <a:cubicBezTo>
                    <a:pt x="27" y="375"/>
                    <a:pt x="45" y="384"/>
                    <a:pt x="72" y="384"/>
                  </a:cubicBezTo>
                  <a:cubicBezTo>
                    <a:pt x="119" y="394"/>
                    <a:pt x="187" y="400"/>
                    <a:pt x="266" y="400"/>
                  </a:cubicBezTo>
                  <a:cubicBezTo>
                    <a:pt x="605" y="400"/>
                    <a:pt x="1162" y="297"/>
                    <a:pt x="1321"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0"/>
            <p:cNvSpPr/>
            <p:nvPr/>
          </p:nvSpPr>
          <p:spPr>
            <a:xfrm>
              <a:off x="7752949" y="1012183"/>
              <a:ext cx="57640" cy="20047"/>
            </a:xfrm>
            <a:custGeom>
              <a:rect b="b" l="l" r="r" t="t"/>
              <a:pathLst>
                <a:path extrusionOk="0" h="481" w="1383">
                  <a:moveTo>
                    <a:pt x="1113" y="1"/>
                  </a:moveTo>
                  <a:cubicBezTo>
                    <a:pt x="684" y="1"/>
                    <a:pt x="310" y="131"/>
                    <a:pt x="0" y="341"/>
                  </a:cubicBezTo>
                  <a:cubicBezTo>
                    <a:pt x="220" y="439"/>
                    <a:pt x="406" y="481"/>
                    <a:pt x="566" y="481"/>
                  </a:cubicBezTo>
                  <a:cubicBezTo>
                    <a:pt x="932" y="481"/>
                    <a:pt x="1166" y="265"/>
                    <a:pt x="1383" y="11"/>
                  </a:cubicBezTo>
                  <a:cubicBezTo>
                    <a:pt x="1320" y="2"/>
                    <a:pt x="1258" y="2"/>
                    <a:pt x="1195" y="2"/>
                  </a:cubicBezTo>
                  <a:cubicBezTo>
                    <a:pt x="1168" y="1"/>
                    <a:pt x="1140" y="1"/>
                    <a:pt x="1113"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0"/>
            <p:cNvSpPr/>
            <p:nvPr/>
          </p:nvSpPr>
          <p:spPr>
            <a:xfrm>
              <a:off x="7700517" y="982508"/>
              <a:ext cx="527262" cy="208388"/>
            </a:xfrm>
            <a:custGeom>
              <a:rect b="b" l="l" r="r" t="t"/>
              <a:pathLst>
                <a:path extrusionOk="0" h="5000" w="12651">
                  <a:moveTo>
                    <a:pt x="12650" y="0"/>
                  </a:moveTo>
                  <a:cubicBezTo>
                    <a:pt x="11865" y="473"/>
                    <a:pt x="10848" y="134"/>
                    <a:pt x="10036" y="571"/>
                  </a:cubicBezTo>
                  <a:lnTo>
                    <a:pt x="10036" y="580"/>
                  </a:lnTo>
                  <a:cubicBezTo>
                    <a:pt x="9974" y="794"/>
                    <a:pt x="9546" y="1080"/>
                    <a:pt x="9394" y="1178"/>
                  </a:cubicBezTo>
                  <a:cubicBezTo>
                    <a:pt x="9109" y="1374"/>
                    <a:pt x="8868" y="1490"/>
                    <a:pt x="8520" y="1490"/>
                  </a:cubicBezTo>
                  <a:cubicBezTo>
                    <a:pt x="8503" y="1491"/>
                    <a:pt x="8486" y="1491"/>
                    <a:pt x="8470" y="1491"/>
                  </a:cubicBezTo>
                  <a:cubicBezTo>
                    <a:pt x="8225" y="1491"/>
                    <a:pt x="8026" y="1430"/>
                    <a:pt x="7851" y="1330"/>
                  </a:cubicBezTo>
                  <a:cubicBezTo>
                    <a:pt x="7833" y="1347"/>
                    <a:pt x="7815" y="1365"/>
                    <a:pt x="7788" y="1383"/>
                  </a:cubicBezTo>
                  <a:cubicBezTo>
                    <a:pt x="7155" y="1651"/>
                    <a:pt x="7199" y="2507"/>
                    <a:pt x="7083" y="3078"/>
                  </a:cubicBezTo>
                  <a:cubicBezTo>
                    <a:pt x="6950" y="3703"/>
                    <a:pt x="6441" y="4158"/>
                    <a:pt x="6209" y="4729"/>
                  </a:cubicBezTo>
                  <a:cubicBezTo>
                    <a:pt x="6174" y="4800"/>
                    <a:pt x="6120" y="4853"/>
                    <a:pt x="6040" y="4853"/>
                  </a:cubicBezTo>
                  <a:lnTo>
                    <a:pt x="5995" y="4853"/>
                  </a:lnTo>
                  <a:cubicBezTo>
                    <a:pt x="5784" y="4845"/>
                    <a:pt x="5781" y="4514"/>
                    <a:pt x="5987" y="4514"/>
                  </a:cubicBezTo>
                  <a:cubicBezTo>
                    <a:pt x="5990" y="4514"/>
                    <a:pt x="5992" y="4514"/>
                    <a:pt x="5995" y="4514"/>
                  </a:cubicBezTo>
                  <a:cubicBezTo>
                    <a:pt x="5861" y="4506"/>
                    <a:pt x="5933" y="4443"/>
                    <a:pt x="6004" y="4345"/>
                  </a:cubicBezTo>
                  <a:cubicBezTo>
                    <a:pt x="6165" y="4149"/>
                    <a:pt x="6307" y="3881"/>
                    <a:pt x="6441" y="3658"/>
                  </a:cubicBezTo>
                  <a:cubicBezTo>
                    <a:pt x="6709" y="3230"/>
                    <a:pt x="6753" y="2882"/>
                    <a:pt x="6843" y="2409"/>
                  </a:cubicBezTo>
                  <a:cubicBezTo>
                    <a:pt x="6896" y="2133"/>
                    <a:pt x="6959" y="1847"/>
                    <a:pt x="7083" y="1606"/>
                  </a:cubicBezTo>
                  <a:cubicBezTo>
                    <a:pt x="6798" y="1446"/>
                    <a:pt x="6593" y="1223"/>
                    <a:pt x="6334" y="1107"/>
                  </a:cubicBezTo>
                  <a:cubicBezTo>
                    <a:pt x="6334" y="1160"/>
                    <a:pt x="6307" y="1223"/>
                    <a:pt x="6254" y="1258"/>
                  </a:cubicBezTo>
                  <a:cubicBezTo>
                    <a:pt x="5692" y="1633"/>
                    <a:pt x="5745" y="2302"/>
                    <a:pt x="5674" y="2891"/>
                  </a:cubicBezTo>
                  <a:cubicBezTo>
                    <a:pt x="5629" y="3283"/>
                    <a:pt x="5165" y="3943"/>
                    <a:pt x="5380" y="4300"/>
                  </a:cubicBezTo>
                  <a:cubicBezTo>
                    <a:pt x="5460" y="4430"/>
                    <a:pt x="5343" y="4551"/>
                    <a:pt x="5226" y="4551"/>
                  </a:cubicBezTo>
                  <a:cubicBezTo>
                    <a:pt x="5173" y="4551"/>
                    <a:pt x="5121" y="4527"/>
                    <a:pt x="5085" y="4470"/>
                  </a:cubicBezTo>
                  <a:cubicBezTo>
                    <a:pt x="4916" y="4193"/>
                    <a:pt x="4978" y="3863"/>
                    <a:pt x="5085" y="3533"/>
                  </a:cubicBezTo>
                  <a:lnTo>
                    <a:pt x="5085" y="3533"/>
                  </a:lnTo>
                  <a:cubicBezTo>
                    <a:pt x="4146" y="3567"/>
                    <a:pt x="3374" y="4104"/>
                    <a:pt x="2498" y="4104"/>
                  </a:cubicBezTo>
                  <a:cubicBezTo>
                    <a:pt x="2225" y="4104"/>
                    <a:pt x="1942" y="4052"/>
                    <a:pt x="1642" y="3917"/>
                  </a:cubicBezTo>
                  <a:cubicBezTo>
                    <a:pt x="1026" y="3631"/>
                    <a:pt x="295" y="3105"/>
                    <a:pt x="72" y="2427"/>
                  </a:cubicBezTo>
                  <a:cubicBezTo>
                    <a:pt x="9" y="2632"/>
                    <a:pt x="0" y="2846"/>
                    <a:pt x="54" y="3051"/>
                  </a:cubicBezTo>
                  <a:cubicBezTo>
                    <a:pt x="268" y="3863"/>
                    <a:pt x="1017" y="4059"/>
                    <a:pt x="1775" y="4158"/>
                  </a:cubicBezTo>
                  <a:cubicBezTo>
                    <a:pt x="2017" y="4186"/>
                    <a:pt x="2283" y="4221"/>
                    <a:pt x="2542" y="4221"/>
                  </a:cubicBezTo>
                  <a:cubicBezTo>
                    <a:pt x="2695" y="4221"/>
                    <a:pt x="2846" y="4209"/>
                    <a:pt x="2989" y="4175"/>
                  </a:cubicBezTo>
                  <a:cubicBezTo>
                    <a:pt x="3269" y="4111"/>
                    <a:pt x="3481" y="4053"/>
                    <a:pt x="3672" y="4053"/>
                  </a:cubicBezTo>
                  <a:cubicBezTo>
                    <a:pt x="3907" y="4053"/>
                    <a:pt x="4111" y="4141"/>
                    <a:pt x="4371" y="4416"/>
                  </a:cubicBezTo>
                  <a:cubicBezTo>
                    <a:pt x="4738" y="4793"/>
                    <a:pt x="5167" y="5000"/>
                    <a:pt x="5611" y="5000"/>
                  </a:cubicBezTo>
                  <a:cubicBezTo>
                    <a:pt x="5913" y="5000"/>
                    <a:pt x="6222" y="4904"/>
                    <a:pt x="6521" y="4702"/>
                  </a:cubicBezTo>
                  <a:cubicBezTo>
                    <a:pt x="7360" y="4131"/>
                    <a:pt x="7306" y="3185"/>
                    <a:pt x="7440" y="2302"/>
                  </a:cubicBezTo>
                  <a:cubicBezTo>
                    <a:pt x="7497" y="1940"/>
                    <a:pt x="7644" y="1887"/>
                    <a:pt x="7844" y="1887"/>
                  </a:cubicBezTo>
                  <a:cubicBezTo>
                    <a:pt x="7928" y="1887"/>
                    <a:pt x="8021" y="1896"/>
                    <a:pt x="8121" y="1896"/>
                  </a:cubicBezTo>
                  <a:cubicBezTo>
                    <a:pt x="8194" y="1896"/>
                    <a:pt x="8271" y="1891"/>
                    <a:pt x="8350" y="1874"/>
                  </a:cubicBezTo>
                  <a:cubicBezTo>
                    <a:pt x="8538" y="1838"/>
                    <a:pt x="8707" y="1767"/>
                    <a:pt x="8886" y="1695"/>
                  </a:cubicBezTo>
                  <a:cubicBezTo>
                    <a:pt x="9323" y="1508"/>
                    <a:pt x="9733" y="1490"/>
                    <a:pt x="10188" y="1401"/>
                  </a:cubicBezTo>
                  <a:cubicBezTo>
                    <a:pt x="11151" y="1205"/>
                    <a:pt x="11821" y="937"/>
                    <a:pt x="12472" y="179"/>
                  </a:cubicBezTo>
                  <a:cubicBezTo>
                    <a:pt x="12525" y="116"/>
                    <a:pt x="12588" y="63"/>
                    <a:pt x="1265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0"/>
            <p:cNvSpPr/>
            <p:nvPr/>
          </p:nvSpPr>
          <p:spPr>
            <a:xfrm>
              <a:off x="8241128" y="805542"/>
              <a:ext cx="193759" cy="166210"/>
            </a:xfrm>
            <a:custGeom>
              <a:rect b="b" l="l" r="r" t="t"/>
              <a:pathLst>
                <a:path extrusionOk="0" h="3988" w="4649">
                  <a:moveTo>
                    <a:pt x="4104" y="0"/>
                  </a:moveTo>
                  <a:lnTo>
                    <a:pt x="4104" y="0"/>
                  </a:lnTo>
                  <a:cubicBezTo>
                    <a:pt x="4648" y="856"/>
                    <a:pt x="3417" y="2070"/>
                    <a:pt x="2596" y="2400"/>
                  </a:cubicBezTo>
                  <a:cubicBezTo>
                    <a:pt x="2061" y="2623"/>
                    <a:pt x="1526" y="2650"/>
                    <a:pt x="982" y="2828"/>
                  </a:cubicBezTo>
                  <a:cubicBezTo>
                    <a:pt x="420" y="3006"/>
                    <a:pt x="348" y="3613"/>
                    <a:pt x="0" y="3988"/>
                  </a:cubicBezTo>
                  <a:cubicBezTo>
                    <a:pt x="821" y="3408"/>
                    <a:pt x="1972" y="3140"/>
                    <a:pt x="2828" y="2694"/>
                  </a:cubicBezTo>
                  <a:cubicBezTo>
                    <a:pt x="3453" y="2373"/>
                    <a:pt x="4077" y="1882"/>
                    <a:pt x="4318" y="1195"/>
                  </a:cubicBezTo>
                  <a:cubicBezTo>
                    <a:pt x="4452" y="821"/>
                    <a:pt x="4470" y="241"/>
                    <a:pt x="410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0"/>
            <p:cNvSpPr/>
            <p:nvPr/>
          </p:nvSpPr>
          <p:spPr>
            <a:xfrm>
              <a:off x="7830638" y="983634"/>
              <a:ext cx="185590" cy="53931"/>
            </a:xfrm>
            <a:custGeom>
              <a:rect b="b" l="l" r="r" t="t"/>
              <a:pathLst>
                <a:path extrusionOk="0" h="1294" w="4453">
                  <a:moveTo>
                    <a:pt x="2614" y="0"/>
                  </a:moveTo>
                  <a:cubicBezTo>
                    <a:pt x="2481" y="143"/>
                    <a:pt x="2320" y="250"/>
                    <a:pt x="2150" y="339"/>
                  </a:cubicBezTo>
                  <a:cubicBezTo>
                    <a:pt x="2005" y="412"/>
                    <a:pt x="1843" y="441"/>
                    <a:pt x="1679" y="441"/>
                  </a:cubicBezTo>
                  <a:cubicBezTo>
                    <a:pt x="1522" y="441"/>
                    <a:pt x="1362" y="414"/>
                    <a:pt x="1214" y="375"/>
                  </a:cubicBezTo>
                  <a:cubicBezTo>
                    <a:pt x="1107" y="348"/>
                    <a:pt x="1018" y="330"/>
                    <a:pt x="928" y="330"/>
                  </a:cubicBezTo>
                  <a:cubicBezTo>
                    <a:pt x="884" y="375"/>
                    <a:pt x="848" y="419"/>
                    <a:pt x="803" y="464"/>
                  </a:cubicBezTo>
                  <a:cubicBezTo>
                    <a:pt x="607" y="678"/>
                    <a:pt x="348" y="732"/>
                    <a:pt x="81" y="732"/>
                  </a:cubicBezTo>
                  <a:cubicBezTo>
                    <a:pt x="54" y="758"/>
                    <a:pt x="27" y="785"/>
                    <a:pt x="1" y="812"/>
                  </a:cubicBezTo>
                  <a:cubicBezTo>
                    <a:pt x="271" y="940"/>
                    <a:pt x="558" y="987"/>
                    <a:pt x="851" y="987"/>
                  </a:cubicBezTo>
                  <a:cubicBezTo>
                    <a:pt x="1459" y="987"/>
                    <a:pt x="2093" y="784"/>
                    <a:pt x="2659" y="669"/>
                  </a:cubicBezTo>
                  <a:cubicBezTo>
                    <a:pt x="2736" y="653"/>
                    <a:pt x="2808" y="646"/>
                    <a:pt x="2877" y="646"/>
                  </a:cubicBezTo>
                  <a:cubicBezTo>
                    <a:pt x="3393" y="646"/>
                    <a:pt x="3709" y="1050"/>
                    <a:pt x="4158" y="1294"/>
                  </a:cubicBezTo>
                  <a:cubicBezTo>
                    <a:pt x="4238" y="1213"/>
                    <a:pt x="4336" y="1142"/>
                    <a:pt x="4452" y="1089"/>
                  </a:cubicBezTo>
                  <a:cubicBezTo>
                    <a:pt x="4283" y="919"/>
                    <a:pt x="4140" y="705"/>
                    <a:pt x="4006" y="491"/>
                  </a:cubicBezTo>
                  <a:cubicBezTo>
                    <a:pt x="3997" y="473"/>
                    <a:pt x="3988" y="455"/>
                    <a:pt x="3988" y="437"/>
                  </a:cubicBezTo>
                  <a:cubicBezTo>
                    <a:pt x="3944" y="428"/>
                    <a:pt x="3899" y="428"/>
                    <a:pt x="3863" y="419"/>
                  </a:cubicBezTo>
                  <a:cubicBezTo>
                    <a:pt x="3444" y="330"/>
                    <a:pt x="3087" y="72"/>
                    <a:pt x="2668" y="18"/>
                  </a:cubicBezTo>
                  <a:cubicBezTo>
                    <a:pt x="2641" y="18"/>
                    <a:pt x="2632" y="9"/>
                    <a:pt x="261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0"/>
            <p:cNvSpPr/>
            <p:nvPr/>
          </p:nvSpPr>
          <p:spPr>
            <a:xfrm>
              <a:off x="8157855" y="849721"/>
              <a:ext cx="115280" cy="32842"/>
            </a:xfrm>
            <a:custGeom>
              <a:rect b="b" l="l" r="r" t="t"/>
              <a:pathLst>
                <a:path extrusionOk="0" h="788" w="2766">
                  <a:moveTo>
                    <a:pt x="902" y="1"/>
                  </a:moveTo>
                  <a:cubicBezTo>
                    <a:pt x="494" y="1"/>
                    <a:pt x="214" y="201"/>
                    <a:pt x="0" y="483"/>
                  </a:cubicBezTo>
                  <a:cubicBezTo>
                    <a:pt x="137" y="442"/>
                    <a:pt x="267" y="423"/>
                    <a:pt x="395" y="423"/>
                  </a:cubicBezTo>
                  <a:cubicBezTo>
                    <a:pt x="652" y="423"/>
                    <a:pt x="904" y="498"/>
                    <a:pt x="1195" y="617"/>
                  </a:cubicBezTo>
                  <a:cubicBezTo>
                    <a:pt x="1439" y="713"/>
                    <a:pt x="1680" y="788"/>
                    <a:pt x="1918" y="788"/>
                  </a:cubicBezTo>
                  <a:cubicBezTo>
                    <a:pt x="2125" y="788"/>
                    <a:pt x="2330" y="731"/>
                    <a:pt x="2534" y="581"/>
                  </a:cubicBezTo>
                  <a:cubicBezTo>
                    <a:pt x="2632" y="510"/>
                    <a:pt x="2712" y="439"/>
                    <a:pt x="2766" y="367"/>
                  </a:cubicBezTo>
                  <a:lnTo>
                    <a:pt x="2766" y="367"/>
                  </a:lnTo>
                  <a:cubicBezTo>
                    <a:pt x="2718" y="373"/>
                    <a:pt x="2670" y="376"/>
                    <a:pt x="2623" y="376"/>
                  </a:cubicBezTo>
                  <a:cubicBezTo>
                    <a:pt x="2528" y="376"/>
                    <a:pt x="2433" y="364"/>
                    <a:pt x="2337" y="341"/>
                  </a:cubicBezTo>
                  <a:cubicBezTo>
                    <a:pt x="1865" y="234"/>
                    <a:pt x="1445" y="37"/>
                    <a:pt x="955" y="2"/>
                  </a:cubicBezTo>
                  <a:cubicBezTo>
                    <a:pt x="937" y="1"/>
                    <a:pt x="919" y="1"/>
                    <a:pt x="902"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0"/>
            <p:cNvSpPr/>
            <p:nvPr/>
          </p:nvSpPr>
          <p:spPr>
            <a:xfrm>
              <a:off x="7947754" y="893275"/>
              <a:ext cx="104152" cy="93816"/>
            </a:xfrm>
            <a:custGeom>
              <a:rect b="b" l="l" r="r" t="t"/>
              <a:pathLst>
                <a:path extrusionOk="0" h="2251" w="2499">
                  <a:moveTo>
                    <a:pt x="2195" y="0"/>
                  </a:moveTo>
                  <a:cubicBezTo>
                    <a:pt x="2142" y="0"/>
                    <a:pt x="2088" y="9"/>
                    <a:pt x="2035" y="9"/>
                  </a:cubicBezTo>
                  <a:cubicBezTo>
                    <a:pt x="1508" y="429"/>
                    <a:pt x="2213" y="1374"/>
                    <a:pt x="1660" y="1749"/>
                  </a:cubicBezTo>
                  <a:cubicBezTo>
                    <a:pt x="1461" y="1880"/>
                    <a:pt x="1181" y="1920"/>
                    <a:pt x="882" y="1920"/>
                  </a:cubicBezTo>
                  <a:cubicBezTo>
                    <a:pt x="592" y="1920"/>
                    <a:pt x="282" y="1882"/>
                    <a:pt x="10" y="1856"/>
                  </a:cubicBezTo>
                  <a:cubicBezTo>
                    <a:pt x="10" y="1856"/>
                    <a:pt x="10" y="1865"/>
                    <a:pt x="1" y="1874"/>
                  </a:cubicBezTo>
                  <a:cubicBezTo>
                    <a:pt x="428" y="1972"/>
                    <a:pt x="851" y="2250"/>
                    <a:pt x="1272" y="2250"/>
                  </a:cubicBezTo>
                  <a:cubicBezTo>
                    <a:pt x="1422" y="2250"/>
                    <a:pt x="1572" y="2215"/>
                    <a:pt x="1722" y="2124"/>
                  </a:cubicBezTo>
                  <a:cubicBezTo>
                    <a:pt x="2240" y="1811"/>
                    <a:pt x="2499" y="1428"/>
                    <a:pt x="2249" y="821"/>
                  </a:cubicBezTo>
                  <a:cubicBezTo>
                    <a:pt x="2124" y="509"/>
                    <a:pt x="2213" y="339"/>
                    <a:pt x="2195" y="18"/>
                  </a:cubicBezTo>
                  <a:lnTo>
                    <a:pt x="2195" y="0"/>
                  </a:ln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0"/>
            <p:cNvSpPr/>
            <p:nvPr/>
          </p:nvSpPr>
          <p:spPr>
            <a:xfrm>
              <a:off x="8012064" y="894776"/>
              <a:ext cx="150622" cy="135035"/>
            </a:xfrm>
            <a:custGeom>
              <a:rect b="b" l="l" r="r" t="t"/>
              <a:pathLst>
                <a:path extrusionOk="0" h="3240" w="3614">
                  <a:moveTo>
                    <a:pt x="991" y="0"/>
                  </a:moveTo>
                  <a:lnTo>
                    <a:pt x="991" y="0"/>
                  </a:lnTo>
                  <a:cubicBezTo>
                    <a:pt x="1009" y="303"/>
                    <a:pt x="982" y="535"/>
                    <a:pt x="1098" y="839"/>
                  </a:cubicBezTo>
                  <a:cubicBezTo>
                    <a:pt x="1170" y="1017"/>
                    <a:pt x="1232" y="1178"/>
                    <a:pt x="1187" y="1374"/>
                  </a:cubicBezTo>
                  <a:cubicBezTo>
                    <a:pt x="1089" y="1713"/>
                    <a:pt x="893" y="2007"/>
                    <a:pt x="608" y="2212"/>
                  </a:cubicBezTo>
                  <a:cubicBezTo>
                    <a:pt x="420" y="2346"/>
                    <a:pt x="215" y="2462"/>
                    <a:pt x="1" y="2525"/>
                  </a:cubicBezTo>
                  <a:cubicBezTo>
                    <a:pt x="282" y="2948"/>
                    <a:pt x="664" y="3240"/>
                    <a:pt x="1085" y="3240"/>
                  </a:cubicBezTo>
                  <a:cubicBezTo>
                    <a:pt x="1347" y="3240"/>
                    <a:pt x="1624" y="3127"/>
                    <a:pt x="1901" y="2864"/>
                  </a:cubicBezTo>
                  <a:cubicBezTo>
                    <a:pt x="2240" y="2534"/>
                    <a:pt x="2142" y="2239"/>
                    <a:pt x="2320" y="1873"/>
                  </a:cubicBezTo>
                  <a:cubicBezTo>
                    <a:pt x="2410" y="1677"/>
                    <a:pt x="2695" y="1642"/>
                    <a:pt x="2874" y="1615"/>
                  </a:cubicBezTo>
                  <a:cubicBezTo>
                    <a:pt x="3614" y="1472"/>
                    <a:pt x="3284" y="928"/>
                    <a:pt x="2998" y="517"/>
                  </a:cubicBezTo>
                  <a:lnTo>
                    <a:pt x="2998" y="517"/>
                  </a:lnTo>
                  <a:cubicBezTo>
                    <a:pt x="2941" y="529"/>
                    <a:pt x="2879" y="534"/>
                    <a:pt x="2818" y="534"/>
                  </a:cubicBezTo>
                  <a:cubicBezTo>
                    <a:pt x="2688" y="534"/>
                    <a:pt x="2557" y="512"/>
                    <a:pt x="2454" y="482"/>
                  </a:cubicBezTo>
                  <a:cubicBezTo>
                    <a:pt x="1901" y="330"/>
                    <a:pt x="1455" y="80"/>
                    <a:pt x="991"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0"/>
            <p:cNvSpPr/>
            <p:nvPr/>
          </p:nvSpPr>
          <p:spPr>
            <a:xfrm>
              <a:off x="7627997" y="829299"/>
              <a:ext cx="13420" cy="47637"/>
            </a:xfrm>
            <a:custGeom>
              <a:rect b="b" l="l" r="r" t="t"/>
              <a:pathLst>
                <a:path extrusionOk="0" h="1143" w="322">
                  <a:moveTo>
                    <a:pt x="1" y="1"/>
                  </a:moveTo>
                  <a:lnTo>
                    <a:pt x="1" y="1143"/>
                  </a:lnTo>
                  <a:cubicBezTo>
                    <a:pt x="143" y="991"/>
                    <a:pt x="232" y="831"/>
                    <a:pt x="286" y="617"/>
                  </a:cubicBezTo>
                  <a:cubicBezTo>
                    <a:pt x="322" y="465"/>
                    <a:pt x="232" y="269"/>
                    <a:pt x="134" y="162"/>
                  </a:cubicBezTo>
                  <a:cubicBezTo>
                    <a:pt x="99" y="117"/>
                    <a:pt x="45" y="63"/>
                    <a:pt x="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0"/>
            <p:cNvSpPr/>
            <p:nvPr/>
          </p:nvSpPr>
          <p:spPr>
            <a:xfrm>
              <a:off x="7626121" y="535300"/>
              <a:ext cx="809836" cy="649502"/>
            </a:xfrm>
            <a:custGeom>
              <a:rect b="b" l="l" r="r" t="t"/>
              <a:pathLst>
                <a:path extrusionOk="0" h="15584" w="19431">
                  <a:moveTo>
                    <a:pt x="11986" y="357"/>
                  </a:moveTo>
                  <a:cubicBezTo>
                    <a:pt x="12329" y="357"/>
                    <a:pt x="12690" y="461"/>
                    <a:pt x="13017" y="632"/>
                  </a:cubicBezTo>
                  <a:cubicBezTo>
                    <a:pt x="13383" y="819"/>
                    <a:pt x="13641" y="1096"/>
                    <a:pt x="13802" y="1461"/>
                  </a:cubicBezTo>
                  <a:cubicBezTo>
                    <a:pt x="13882" y="1640"/>
                    <a:pt x="14007" y="1854"/>
                    <a:pt x="14185" y="1943"/>
                  </a:cubicBezTo>
                  <a:cubicBezTo>
                    <a:pt x="14694" y="2175"/>
                    <a:pt x="15256" y="2184"/>
                    <a:pt x="15773" y="2434"/>
                  </a:cubicBezTo>
                  <a:cubicBezTo>
                    <a:pt x="16362" y="2719"/>
                    <a:pt x="16523" y="3558"/>
                    <a:pt x="15684" y="3611"/>
                  </a:cubicBezTo>
                  <a:cubicBezTo>
                    <a:pt x="15524" y="3620"/>
                    <a:pt x="15381" y="3638"/>
                    <a:pt x="15238" y="3701"/>
                  </a:cubicBezTo>
                  <a:cubicBezTo>
                    <a:pt x="15176" y="3620"/>
                    <a:pt x="15095" y="3531"/>
                    <a:pt x="15024" y="3460"/>
                  </a:cubicBezTo>
                  <a:cubicBezTo>
                    <a:pt x="14804" y="3230"/>
                    <a:pt x="14546" y="3136"/>
                    <a:pt x="14283" y="3136"/>
                  </a:cubicBezTo>
                  <a:cubicBezTo>
                    <a:pt x="13842" y="3136"/>
                    <a:pt x="13390" y="3401"/>
                    <a:pt x="13088" y="3736"/>
                  </a:cubicBezTo>
                  <a:cubicBezTo>
                    <a:pt x="12846" y="3622"/>
                    <a:pt x="12619" y="3576"/>
                    <a:pt x="12400" y="3576"/>
                  </a:cubicBezTo>
                  <a:cubicBezTo>
                    <a:pt x="11932" y="3576"/>
                    <a:pt x="11504" y="3788"/>
                    <a:pt x="11054" y="4013"/>
                  </a:cubicBezTo>
                  <a:cubicBezTo>
                    <a:pt x="11045" y="4011"/>
                    <a:pt x="11036" y="4011"/>
                    <a:pt x="11027" y="4011"/>
                  </a:cubicBezTo>
                  <a:cubicBezTo>
                    <a:pt x="10986" y="4011"/>
                    <a:pt x="10950" y="4028"/>
                    <a:pt x="10920" y="4058"/>
                  </a:cubicBezTo>
                  <a:cubicBezTo>
                    <a:pt x="10778" y="3826"/>
                    <a:pt x="10697" y="3585"/>
                    <a:pt x="10760" y="3264"/>
                  </a:cubicBezTo>
                  <a:cubicBezTo>
                    <a:pt x="10822" y="2942"/>
                    <a:pt x="11072" y="2675"/>
                    <a:pt x="11117" y="2345"/>
                  </a:cubicBezTo>
                  <a:cubicBezTo>
                    <a:pt x="11125" y="2273"/>
                    <a:pt x="11125" y="2202"/>
                    <a:pt x="11125" y="2131"/>
                  </a:cubicBezTo>
                  <a:lnTo>
                    <a:pt x="11143" y="2122"/>
                  </a:lnTo>
                  <a:cubicBezTo>
                    <a:pt x="11438" y="1908"/>
                    <a:pt x="11768" y="1756"/>
                    <a:pt x="12116" y="1676"/>
                  </a:cubicBezTo>
                  <a:cubicBezTo>
                    <a:pt x="12181" y="1662"/>
                    <a:pt x="12247" y="1655"/>
                    <a:pt x="12312" y="1655"/>
                  </a:cubicBezTo>
                  <a:cubicBezTo>
                    <a:pt x="12459" y="1655"/>
                    <a:pt x="12601" y="1691"/>
                    <a:pt x="12731" y="1765"/>
                  </a:cubicBezTo>
                  <a:cubicBezTo>
                    <a:pt x="12874" y="1845"/>
                    <a:pt x="13044" y="2113"/>
                    <a:pt x="12972" y="2282"/>
                  </a:cubicBezTo>
                  <a:cubicBezTo>
                    <a:pt x="12865" y="2505"/>
                    <a:pt x="12437" y="2568"/>
                    <a:pt x="12223" y="2630"/>
                  </a:cubicBezTo>
                  <a:cubicBezTo>
                    <a:pt x="12000" y="2684"/>
                    <a:pt x="11750" y="2746"/>
                    <a:pt x="11572" y="2916"/>
                  </a:cubicBezTo>
                  <a:cubicBezTo>
                    <a:pt x="11454" y="3033"/>
                    <a:pt x="11573" y="3205"/>
                    <a:pt x="11702" y="3205"/>
                  </a:cubicBezTo>
                  <a:cubicBezTo>
                    <a:pt x="11740" y="3205"/>
                    <a:pt x="11778" y="3190"/>
                    <a:pt x="11812" y="3156"/>
                  </a:cubicBezTo>
                  <a:cubicBezTo>
                    <a:pt x="12241" y="2737"/>
                    <a:pt x="13463" y="2969"/>
                    <a:pt x="13311" y="2059"/>
                  </a:cubicBezTo>
                  <a:cubicBezTo>
                    <a:pt x="13231" y="1586"/>
                    <a:pt x="12767" y="1328"/>
                    <a:pt x="12339" y="1319"/>
                  </a:cubicBezTo>
                  <a:cubicBezTo>
                    <a:pt x="12322" y="1318"/>
                    <a:pt x="12304" y="1318"/>
                    <a:pt x="12287" y="1318"/>
                  </a:cubicBezTo>
                  <a:cubicBezTo>
                    <a:pt x="11866" y="1318"/>
                    <a:pt x="11432" y="1524"/>
                    <a:pt x="11081" y="1756"/>
                  </a:cubicBezTo>
                  <a:cubicBezTo>
                    <a:pt x="11018" y="1515"/>
                    <a:pt x="10911" y="1292"/>
                    <a:pt x="10769" y="1087"/>
                  </a:cubicBezTo>
                  <a:lnTo>
                    <a:pt x="10778" y="1078"/>
                  </a:lnTo>
                  <a:cubicBezTo>
                    <a:pt x="11054" y="562"/>
                    <a:pt x="11503" y="357"/>
                    <a:pt x="11986" y="357"/>
                  </a:cubicBezTo>
                  <a:close/>
                  <a:moveTo>
                    <a:pt x="6100" y="1292"/>
                  </a:moveTo>
                  <a:cubicBezTo>
                    <a:pt x="6320" y="1292"/>
                    <a:pt x="6559" y="1414"/>
                    <a:pt x="6772" y="1711"/>
                  </a:cubicBezTo>
                  <a:cubicBezTo>
                    <a:pt x="6885" y="1870"/>
                    <a:pt x="7048" y="1920"/>
                    <a:pt x="7221" y="1920"/>
                  </a:cubicBezTo>
                  <a:cubicBezTo>
                    <a:pt x="7348" y="1920"/>
                    <a:pt x="7481" y="1893"/>
                    <a:pt x="7602" y="1863"/>
                  </a:cubicBezTo>
                  <a:cubicBezTo>
                    <a:pt x="7860" y="1800"/>
                    <a:pt x="8073" y="1747"/>
                    <a:pt x="8292" y="1747"/>
                  </a:cubicBezTo>
                  <a:cubicBezTo>
                    <a:pt x="8475" y="1747"/>
                    <a:pt x="8663" y="1784"/>
                    <a:pt x="8886" y="1881"/>
                  </a:cubicBezTo>
                  <a:cubicBezTo>
                    <a:pt x="9671" y="2229"/>
                    <a:pt x="9216" y="2782"/>
                    <a:pt x="9065" y="3165"/>
                  </a:cubicBezTo>
                  <a:cubicBezTo>
                    <a:pt x="8993" y="3326"/>
                    <a:pt x="9020" y="3478"/>
                    <a:pt x="9038" y="3638"/>
                  </a:cubicBezTo>
                  <a:cubicBezTo>
                    <a:pt x="9065" y="3808"/>
                    <a:pt x="9083" y="3977"/>
                    <a:pt x="9100" y="4138"/>
                  </a:cubicBezTo>
                  <a:cubicBezTo>
                    <a:pt x="9007" y="4580"/>
                    <a:pt x="8781" y="4755"/>
                    <a:pt x="8551" y="4755"/>
                  </a:cubicBezTo>
                  <a:cubicBezTo>
                    <a:pt x="8277" y="4755"/>
                    <a:pt x="7999" y="4505"/>
                    <a:pt x="7941" y="4165"/>
                  </a:cubicBezTo>
                  <a:cubicBezTo>
                    <a:pt x="7718" y="3504"/>
                    <a:pt x="7548" y="2880"/>
                    <a:pt x="6781" y="2737"/>
                  </a:cubicBezTo>
                  <a:cubicBezTo>
                    <a:pt x="6210" y="2630"/>
                    <a:pt x="5773" y="2523"/>
                    <a:pt x="5264" y="2264"/>
                  </a:cubicBezTo>
                  <a:cubicBezTo>
                    <a:pt x="5273" y="2255"/>
                    <a:pt x="5282" y="2247"/>
                    <a:pt x="5291" y="2229"/>
                  </a:cubicBezTo>
                  <a:cubicBezTo>
                    <a:pt x="5345" y="2095"/>
                    <a:pt x="5371" y="2024"/>
                    <a:pt x="5416" y="1890"/>
                  </a:cubicBezTo>
                  <a:cubicBezTo>
                    <a:pt x="5511" y="1543"/>
                    <a:pt x="5785" y="1292"/>
                    <a:pt x="6100" y="1292"/>
                  </a:cubicBezTo>
                  <a:close/>
                  <a:moveTo>
                    <a:pt x="9032" y="459"/>
                  </a:moveTo>
                  <a:cubicBezTo>
                    <a:pt x="9463" y="459"/>
                    <a:pt x="9897" y="623"/>
                    <a:pt x="10296" y="1015"/>
                  </a:cubicBezTo>
                  <a:cubicBezTo>
                    <a:pt x="10894" y="1604"/>
                    <a:pt x="10778" y="2229"/>
                    <a:pt x="10510" y="2951"/>
                  </a:cubicBezTo>
                  <a:cubicBezTo>
                    <a:pt x="10430" y="3165"/>
                    <a:pt x="10340" y="3415"/>
                    <a:pt x="10385" y="3647"/>
                  </a:cubicBezTo>
                  <a:cubicBezTo>
                    <a:pt x="10483" y="4147"/>
                    <a:pt x="10831" y="4504"/>
                    <a:pt x="11099" y="4905"/>
                  </a:cubicBezTo>
                  <a:cubicBezTo>
                    <a:pt x="11482" y="5467"/>
                    <a:pt x="10626" y="5726"/>
                    <a:pt x="10269" y="5815"/>
                  </a:cubicBezTo>
                  <a:cubicBezTo>
                    <a:pt x="10119" y="5855"/>
                    <a:pt x="9967" y="5876"/>
                    <a:pt x="9821" y="5876"/>
                  </a:cubicBezTo>
                  <a:cubicBezTo>
                    <a:pt x="9352" y="5876"/>
                    <a:pt x="8936" y="5658"/>
                    <a:pt x="8779" y="5155"/>
                  </a:cubicBezTo>
                  <a:cubicBezTo>
                    <a:pt x="8815" y="5146"/>
                    <a:pt x="8860" y="5128"/>
                    <a:pt x="8895" y="5110"/>
                  </a:cubicBezTo>
                  <a:cubicBezTo>
                    <a:pt x="9341" y="4816"/>
                    <a:pt x="9502" y="4370"/>
                    <a:pt x="9413" y="3843"/>
                  </a:cubicBezTo>
                  <a:cubicBezTo>
                    <a:pt x="9288" y="3076"/>
                    <a:pt x="9975" y="2639"/>
                    <a:pt x="9475" y="1925"/>
                  </a:cubicBezTo>
                  <a:cubicBezTo>
                    <a:pt x="9239" y="1586"/>
                    <a:pt x="8715" y="1381"/>
                    <a:pt x="8269" y="1381"/>
                  </a:cubicBezTo>
                  <a:cubicBezTo>
                    <a:pt x="8176" y="1381"/>
                    <a:pt x="8086" y="1390"/>
                    <a:pt x="8003" y="1408"/>
                  </a:cubicBezTo>
                  <a:cubicBezTo>
                    <a:pt x="7852" y="1443"/>
                    <a:pt x="7711" y="1460"/>
                    <a:pt x="7578" y="1460"/>
                  </a:cubicBezTo>
                  <a:cubicBezTo>
                    <a:pt x="7437" y="1460"/>
                    <a:pt x="7306" y="1440"/>
                    <a:pt x="7182" y="1399"/>
                  </a:cubicBezTo>
                  <a:cubicBezTo>
                    <a:pt x="7703" y="852"/>
                    <a:pt x="8364" y="459"/>
                    <a:pt x="9032" y="459"/>
                  </a:cubicBezTo>
                  <a:close/>
                  <a:moveTo>
                    <a:pt x="2918" y="3067"/>
                  </a:moveTo>
                  <a:cubicBezTo>
                    <a:pt x="3105" y="3317"/>
                    <a:pt x="3364" y="3549"/>
                    <a:pt x="3480" y="3629"/>
                  </a:cubicBezTo>
                  <a:cubicBezTo>
                    <a:pt x="3721" y="3772"/>
                    <a:pt x="3926" y="3817"/>
                    <a:pt x="4203" y="3843"/>
                  </a:cubicBezTo>
                  <a:lnTo>
                    <a:pt x="4310" y="3843"/>
                  </a:lnTo>
                  <a:cubicBezTo>
                    <a:pt x="3971" y="4459"/>
                    <a:pt x="4131" y="5039"/>
                    <a:pt x="4328" y="5690"/>
                  </a:cubicBezTo>
                  <a:cubicBezTo>
                    <a:pt x="4422" y="5990"/>
                    <a:pt x="4115" y="6318"/>
                    <a:pt x="3851" y="6318"/>
                  </a:cubicBezTo>
                  <a:cubicBezTo>
                    <a:pt x="3691" y="6318"/>
                    <a:pt x="3546" y="6197"/>
                    <a:pt x="3516" y="5877"/>
                  </a:cubicBezTo>
                  <a:cubicBezTo>
                    <a:pt x="3498" y="5690"/>
                    <a:pt x="3596" y="5440"/>
                    <a:pt x="3632" y="5262"/>
                  </a:cubicBezTo>
                  <a:cubicBezTo>
                    <a:pt x="3685" y="5012"/>
                    <a:pt x="3694" y="4798"/>
                    <a:pt x="3596" y="4566"/>
                  </a:cubicBezTo>
                  <a:cubicBezTo>
                    <a:pt x="3497" y="4346"/>
                    <a:pt x="3287" y="4277"/>
                    <a:pt x="3069" y="4277"/>
                  </a:cubicBezTo>
                  <a:cubicBezTo>
                    <a:pt x="2915" y="4277"/>
                    <a:pt x="2758" y="4311"/>
                    <a:pt x="2633" y="4352"/>
                  </a:cubicBezTo>
                  <a:cubicBezTo>
                    <a:pt x="2410" y="4423"/>
                    <a:pt x="2196" y="4548"/>
                    <a:pt x="1955" y="4566"/>
                  </a:cubicBezTo>
                  <a:cubicBezTo>
                    <a:pt x="1946" y="4567"/>
                    <a:pt x="1938" y="4567"/>
                    <a:pt x="1930" y="4567"/>
                  </a:cubicBezTo>
                  <a:cubicBezTo>
                    <a:pt x="1649" y="4567"/>
                    <a:pt x="1759" y="3974"/>
                    <a:pt x="1785" y="3852"/>
                  </a:cubicBezTo>
                  <a:cubicBezTo>
                    <a:pt x="1883" y="3344"/>
                    <a:pt x="2436" y="3085"/>
                    <a:pt x="2891" y="3076"/>
                  </a:cubicBezTo>
                  <a:lnTo>
                    <a:pt x="2918" y="3067"/>
                  </a:lnTo>
                  <a:close/>
                  <a:moveTo>
                    <a:pt x="17825" y="4834"/>
                  </a:moveTo>
                  <a:cubicBezTo>
                    <a:pt x="18432" y="5315"/>
                    <a:pt x="18396" y="5949"/>
                    <a:pt x="17923" y="6422"/>
                  </a:cubicBezTo>
                  <a:cubicBezTo>
                    <a:pt x="17888" y="6457"/>
                    <a:pt x="17843" y="6493"/>
                    <a:pt x="17798" y="6538"/>
                  </a:cubicBezTo>
                  <a:cubicBezTo>
                    <a:pt x="17790" y="6511"/>
                    <a:pt x="17781" y="6493"/>
                    <a:pt x="17772" y="6475"/>
                  </a:cubicBezTo>
                  <a:cubicBezTo>
                    <a:pt x="17602" y="6109"/>
                    <a:pt x="17013" y="5949"/>
                    <a:pt x="16657" y="5788"/>
                  </a:cubicBezTo>
                  <a:cubicBezTo>
                    <a:pt x="16484" y="5706"/>
                    <a:pt x="16106" y="5115"/>
                    <a:pt x="16343" y="5115"/>
                  </a:cubicBezTo>
                  <a:cubicBezTo>
                    <a:pt x="16362" y="5115"/>
                    <a:pt x="16387" y="5119"/>
                    <a:pt x="16416" y="5128"/>
                  </a:cubicBezTo>
                  <a:cubicBezTo>
                    <a:pt x="16621" y="5190"/>
                    <a:pt x="16799" y="5298"/>
                    <a:pt x="17013" y="5360"/>
                  </a:cubicBezTo>
                  <a:cubicBezTo>
                    <a:pt x="17066" y="5373"/>
                    <a:pt x="17116" y="5379"/>
                    <a:pt x="17164" y="5379"/>
                  </a:cubicBezTo>
                  <a:cubicBezTo>
                    <a:pt x="17418" y="5379"/>
                    <a:pt x="17611" y="5212"/>
                    <a:pt x="17754" y="4994"/>
                  </a:cubicBezTo>
                  <a:cubicBezTo>
                    <a:pt x="17781" y="4950"/>
                    <a:pt x="17807" y="4896"/>
                    <a:pt x="17825" y="4834"/>
                  </a:cubicBezTo>
                  <a:close/>
                  <a:moveTo>
                    <a:pt x="16541" y="3540"/>
                  </a:moveTo>
                  <a:lnTo>
                    <a:pt x="16541" y="3549"/>
                  </a:lnTo>
                  <a:cubicBezTo>
                    <a:pt x="17647" y="3574"/>
                    <a:pt x="17650" y="5008"/>
                    <a:pt x="17079" y="5008"/>
                  </a:cubicBezTo>
                  <a:cubicBezTo>
                    <a:pt x="17047" y="5008"/>
                    <a:pt x="17013" y="5004"/>
                    <a:pt x="16978" y="4994"/>
                  </a:cubicBezTo>
                  <a:cubicBezTo>
                    <a:pt x="16764" y="4941"/>
                    <a:pt x="16576" y="4780"/>
                    <a:pt x="16353" y="4762"/>
                  </a:cubicBezTo>
                  <a:cubicBezTo>
                    <a:pt x="16335" y="4761"/>
                    <a:pt x="16317" y="4760"/>
                    <a:pt x="16300" y="4760"/>
                  </a:cubicBezTo>
                  <a:cubicBezTo>
                    <a:pt x="15963" y="4760"/>
                    <a:pt x="15899" y="5089"/>
                    <a:pt x="15916" y="5387"/>
                  </a:cubicBezTo>
                  <a:cubicBezTo>
                    <a:pt x="15934" y="5779"/>
                    <a:pt x="16326" y="6020"/>
                    <a:pt x="16648" y="6154"/>
                  </a:cubicBezTo>
                  <a:cubicBezTo>
                    <a:pt x="16960" y="6279"/>
                    <a:pt x="17379" y="6350"/>
                    <a:pt x="17433" y="6654"/>
                  </a:cubicBezTo>
                  <a:cubicBezTo>
                    <a:pt x="17451" y="6752"/>
                    <a:pt x="17442" y="6868"/>
                    <a:pt x="17370" y="7019"/>
                  </a:cubicBezTo>
                  <a:cubicBezTo>
                    <a:pt x="17317" y="7153"/>
                    <a:pt x="16737" y="7519"/>
                    <a:pt x="16344" y="7590"/>
                  </a:cubicBezTo>
                  <a:cubicBezTo>
                    <a:pt x="16294" y="7600"/>
                    <a:pt x="16248" y="7605"/>
                    <a:pt x="16206" y="7605"/>
                  </a:cubicBezTo>
                  <a:cubicBezTo>
                    <a:pt x="16136" y="7605"/>
                    <a:pt x="16080" y="7591"/>
                    <a:pt x="16041" y="7563"/>
                  </a:cubicBezTo>
                  <a:cubicBezTo>
                    <a:pt x="16032" y="7305"/>
                    <a:pt x="15907" y="7037"/>
                    <a:pt x="15666" y="6796"/>
                  </a:cubicBezTo>
                  <a:cubicBezTo>
                    <a:pt x="15131" y="6270"/>
                    <a:pt x="15684" y="5324"/>
                    <a:pt x="15657" y="4655"/>
                  </a:cubicBezTo>
                  <a:cubicBezTo>
                    <a:pt x="15640" y="4432"/>
                    <a:pt x="15568" y="4218"/>
                    <a:pt x="15461" y="4022"/>
                  </a:cubicBezTo>
                  <a:cubicBezTo>
                    <a:pt x="15479" y="3996"/>
                    <a:pt x="15487" y="3970"/>
                    <a:pt x="15480" y="3927"/>
                  </a:cubicBezTo>
                  <a:lnTo>
                    <a:pt x="15480" y="3927"/>
                  </a:lnTo>
                  <a:cubicBezTo>
                    <a:pt x="15486" y="3953"/>
                    <a:pt x="15525" y="3966"/>
                    <a:pt x="15586" y="3966"/>
                  </a:cubicBezTo>
                  <a:cubicBezTo>
                    <a:pt x="15799" y="3966"/>
                    <a:pt x="16279" y="3809"/>
                    <a:pt x="16541" y="3540"/>
                  </a:cubicBezTo>
                  <a:close/>
                  <a:moveTo>
                    <a:pt x="3801" y="2139"/>
                  </a:moveTo>
                  <a:cubicBezTo>
                    <a:pt x="3828" y="2166"/>
                    <a:pt x="3864" y="2184"/>
                    <a:pt x="3917" y="2184"/>
                  </a:cubicBezTo>
                  <a:cubicBezTo>
                    <a:pt x="4783" y="2211"/>
                    <a:pt x="5443" y="2889"/>
                    <a:pt x="6290" y="3032"/>
                  </a:cubicBezTo>
                  <a:cubicBezTo>
                    <a:pt x="6745" y="3103"/>
                    <a:pt x="7075" y="3058"/>
                    <a:pt x="7334" y="3513"/>
                  </a:cubicBezTo>
                  <a:cubicBezTo>
                    <a:pt x="7548" y="3879"/>
                    <a:pt x="7611" y="4316"/>
                    <a:pt x="7789" y="4691"/>
                  </a:cubicBezTo>
                  <a:cubicBezTo>
                    <a:pt x="7887" y="4923"/>
                    <a:pt x="8155" y="5119"/>
                    <a:pt x="8431" y="5173"/>
                  </a:cubicBezTo>
                  <a:cubicBezTo>
                    <a:pt x="8614" y="5921"/>
                    <a:pt x="9183" y="6201"/>
                    <a:pt x="9820" y="6201"/>
                  </a:cubicBezTo>
                  <a:cubicBezTo>
                    <a:pt x="10117" y="6201"/>
                    <a:pt x="10429" y="6140"/>
                    <a:pt x="10724" y="6038"/>
                  </a:cubicBezTo>
                  <a:cubicBezTo>
                    <a:pt x="11732" y="5690"/>
                    <a:pt x="11688" y="5101"/>
                    <a:pt x="11125" y="4361"/>
                  </a:cubicBezTo>
                  <a:cubicBezTo>
                    <a:pt x="11573" y="4131"/>
                    <a:pt x="11971" y="3952"/>
                    <a:pt x="12393" y="3952"/>
                  </a:cubicBezTo>
                  <a:cubicBezTo>
                    <a:pt x="12659" y="3952"/>
                    <a:pt x="12935" y="4024"/>
                    <a:pt x="13240" y="4200"/>
                  </a:cubicBezTo>
                  <a:cubicBezTo>
                    <a:pt x="13597" y="4397"/>
                    <a:pt x="13909" y="4718"/>
                    <a:pt x="14052" y="5110"/>
                  </a:cubicBezTo>
                  <a:cubicBezTo>
                    <a:pt x="14307" y="5784"/>
                    <a:pt x="13537" y="6147"/>
                    <a:pt x="13001" y="6147"/>
                  </a:cubicBezTo>
                  <a:cubicBezTo>
                    <a:pt x="12976" y="6147"/>
                    <a:pt x="12951" y="6147"/>
                    <a:pt x="12928" y="6145"/>
                  </a:cubicBezTo>
                  <a:cubicBezTo>
                    <a:pt x="12697" y="6133"/>
                    <a:pt x="12399" y="6008"/>
                    <a:pt x="12131" y="6008"/>
                  </a:cubicBezTo>
                  <a:cubicBezTo>
                    <a:pt x="11995" y="6008"/>
                    <a:pt x="11867" y="6040"/>
                    <a:pt x="11759" y="6136"/>
                  </a:cubicBezTo>
                  <a:cubicBezTo>
                    <a:pt x="11456" y="6404"/>
                    <a:pt x="11464" y="6814"/>
                    <a:pt x="11277" y="7153"/>
                  </a:cubicBezTo>
                  <a:cubicBezTo>
                    <a:pt x="11179" y="7108"/>
                    <a:pt x="11090" y="7064"/>
                    <a:pt x="11018" y="7037"/>
                  </a:cubicBezTo>
                  <a:cubicBezTo>
                    <a:pt x="10600" y="6874"/>
                    <a:pt x="10208" y="6789"/>
                    <a:pt x="9816" y="6789"/>
                  </a:cubicBezTo>
                  <a:cubicBezTo>
                    <a:pt x="9456" y="6789"/>
                    <a:pt x="9097" y="6861"/>
                    <a:pt x="8717" y="7010"/>
                  </a:cubicBezTo>
                  <a:cubicBezTo>
                    <a:pt x="8262" y="7198"/>
                    <a:pt x="7816" y="7394"/>
                    <a:pt x="7352" y="7537"/>
                  </a:cubicBezTo>
                  <a:cubicBezTo>
                    <a:pt x="7138" y="7602"/>
                    <a:pt x="6928" y="7631"/>
                    <a:pt x="6717" y="7631"/>
                  </a:cubicBezTo>
                  <a:cubicBezTo>
                    <a:pt x="6584" y="7631"/>
                    <a:pt x="6451" y="7620"/>
                    <a:pt x="6317" y="7599"/>
                  </a:cubicBezTo>
                  <a:cubicBezTo>
                    <a:pt x="5826" y="7519"/>
                    <a:pt x="5371" y="6716"/>
                    <a:pt x="6148" y="6502"/>
                  </a:cubicBezTo>
                  <a:lnTo>
                    <a:pt x="6148" y="6502"/>
                  </a:lnTo>
                  <a:cubicBezTo>
                    <a:pt x="6259" y="6725"/>
                    <a:pt x="6414" y="6898"/>
                    <a:pt x="6659" y="6898"/>
                  </a:cubicBezTo>
                  <a:cubicBezTo>
                    <a:pt x="6708" y="6898"/>
                    <a:pt x="6760" y="6891"/>
                    <a:pt x="6817" y="6877"/>
                  </a:cubicBezTo>
                  <a:cubicBezTo>
                    <a:pt x="7379" y="6743"/>
                    <a:pt x="7441" y="5717"/>
                    <a:pt x="7334" y="5306"/>
                  </a:cubicBezTo>
                  <a:cubicBezTo>
                    <a:pt x="7147" y="4539"/>
                    <a:pt x="6424" y="3942"/>
                    <a:pt x="5746" y="3611"/>
                  </a:cubicBezTo>
                  <a:cubicBezTo>
                    <a:pt x="5504" y="3493"/>
                    <a:pt x="5266" y="3457"/>
                    <a:pt x="5023" y="3457"/>
                  </a:cubicBezTo>
                  <a:cubicBezTo>
                    <a:pt x="4827" y="3457"/>
                    <a:pt x="4629" y="3480"/>
                    <a:pt x="4426" y="3504"/>
                  </a:cubicBezTo>
                  <a:cubicBezTo>
                    <a:pt x="4408" y="3506"/>
                    <a:pt x="4389" y="3507"/>
                    <a:pt x="4370" y="3507"/>
                  </a:cubicBezTo>
                  <a:cubicBezTo>
                    <a:pt x="3683" y="3507"/>
                    <a:pt x="2404" y="2296"/>
                    <a:pt x="3783" y="2139"/>
                  </a:cubicBezTo>
                  <a:close/>
                  <a:moveTo>
                    <a:pt x="14171" y="3528"/>
                  </a:moveTo>
                  <a:cubicBezTo>
                    <a:pt x="14947" y="3528"/>
                    <a:pt x="15537" y="4648"/>
                    <a:pt x="15185" y="5583"/>
                  </a:cubicBezTo>
                  <a:cubicBezTo>
                    <a:pt x="14988" y="6100"/>
                    <a:pt x="14944" y="6475"/>
                    <a:pt x="15301" y="6912"/>
                  </a:cubicBezTo>
                  <a:cubicBezTo>
                    <a:pt x="15604" y="7287"/>
                    <a:pt x="15800" y="7581"/>
                    <a:pt x="15524" y="7911"/>
                  </a:cubicBezTo>
                  <a:cubicBezTo>
                    <a:pt x="15470" y="7983"/>
                    <a:pt x="15390" y="8054"/>
                    <a:pt x="15292" y="8125"/>
                  </a:cubicBezTo>
                  <a:cubicBezTo>
                    <a:pt x="15088" y="8275"/>
                    <a:pt x="14883" y="8332"/>
                    <a:pt x="14676" y="8332"/>
                  </a:cubicBezTo>
                  <a:cubicBezTo>
                    <a:pt x="14438" y="8332"/>
                    <a:pt x="14197" y="8257"/>
                    <a:pt x="13953" y="8161"/>
                  </a:cubicBezTo>
                  <a:cubicBezTo>
                    <a:pt x="13656" y="8042"/>
                    <a:pt x="13406" y="7967"/>
                    <a:pt x="13151" y="7967"/>
                  </a:cubicBezTo>
                  <a:cubicBezTo>
                    <a:pt x="13024" y="7967"/>
                    <a:pt x="12895" y="7986"/>
                    <a:pt x="12758" y="8027"/>
                  </a:cubicBezTo>
                  <a:cubicBezTo>
                    <a:pt x="12696" y="8045"/>
                    <a:pt x="12624" y="8063"/>
                    <a:pt x="12562" y="8099"/>
                  </a:cubicBezTo>
                  <a:cubicBezTo>
                    <a:pt x="12357" y="7769"/>
                    <a:pt x="11955" y="7501"/>
                    <a:pt x="11580" y="7296"/>
                  </a:cubicBezTo>
                  <a:cubicBezTo>
                    <a:pt x="11688" y="7100"/>
                    <a:pt x="11741" y="6885"/>
                    <a:pt x="11812" y="6671"/>
                  </a:cubicBezTo>
                  <a:cubicBezTo>
                    <a:pt x="11875" y="6460"/>
                    <a:pt x="12085" y="6402"/>
                    <a:pt x="12334" y="6402"/>
                  </a:cubicBezTo>
                  <a:cubicBezTo>
                    <a:pt x="12645" y="6402"/>
                    <a:pt x="13018" y="6493"/>
                    <a:pt x="13241" y="6493"/>
                  </a:cubicBezTo>
                  <a:cubicBezTo>
                    <a:pt x="13246" y="6493"/>
                    <a:pt x="13252" y="6493"/>
                    <a:pt x="13258" y="6493"/>
                  </a:cubicBezTo>
                  <a:cubicBezTo>
                    <a:pt x="13936" y="6466"/>
                    <a:pt x="14435" y="5860"/>
                    <a:pt x="14417" y="5217"/>
                  </a:cubicBezTo>
                  <a:cubicBezTo>
                    <a:pt x="14408" y="4655"/>
                    <a:pt x="13882" y="4191"/>
                    <a:pt x="13400" y="3906"/>
                  </a:cubicBezTo>
                  <a:cubicBezTo>
                    <a:pt x="13660" y="3640"/>
                    <a:pt x="13925" y="3528"/>
                    <a:pt x="14171" y="3528"/>
                  </a:cubicBezTo>
                  <a:close/>
                  <a:moveTo>
                    <a:pt x="9871" y="7169"/>
                  </a:moveTo>
                  <a:cubicBezTo>
                    <a:pt x="10198" y="7169"/>
                    <a:pt x="10538" y="7230"/>
                    <a:pt x="10929" y="7367"/>
                  </a:cubicBezTo>
                  <a:cubicBezTo>
                    <a:pt x="11286" y="7492"/>
                    <a:pt x="11634" y="7635"/>
                    <a:pt x="11937" y="7876"/>
                  </a:cubicBezTo>
                  <a:cubicBezTo>
                    <a:pt x="12241" y="8125"/>
                    <a:pt x="12285" y="8438"/>
                    <a:pt x="12053" y="8812"/>
                  </a:cubicBezTo>
                  <a:cubicBezTo>
                    <a:pt x="11919" y="8803"/>
                    <a:pt x="11777" y="8777"/>
                    <a:pt x="11652" y="8741"/>
                  </a:cubicBezTo>
                  <a:cubicBezTo>
                    <a:pt x="11134" y="8598"/>
                    <a:pt x="10715" y="8241"/>
                    <a:pt x="10162" y="8215"/>
                  </a:cubicBezTo>
                  <a:cubicBezTo>
                    <a:pt x="10102" y="8211"/>
                    <a:pt x="10044" y="8209"/>
                    <a:pt x="9989" y="8209"/>
                  </a:cubicBezTo>
                  <a:cubicBezTo>
                    <a:pt x="9755" y="8209"/>
                    <a:pt x="9552" y="8241"/>
                    <a:pt x="9315" y="8313"/>
                  </a:cubicBezTo>
                  <a:cubicBezTo>
                    <a:pt x="9216" y="8357"/>
                    <a:pt x="9109" y="8402"/>
                    <a:pt x="9020" y="8456"/>
                  </a:cubicBezTo>
                  <a:cubicBezTo>
                    <a:pt x="8881" y="8527"/>
                    <a:pt x="8704" y="8567"/>
                    <a:pt x="8533" y="8567"/>
                  </a:cubicBezTo>
                  <a:cubicBezTo>
                    <a:pt x="8126" y="8567"/>
                    <a:pt x="7754" y="8338"/>
                    <a:pt x="8012" y="7760"/>
                  </a:cubicBezTo>
                  <a:cubicBezTo>
                    <a:pt x="8030" y="7724"/>
                    <a:pt x="8030" y="7688"/>
                    <a:pt x="8030" y="7662"/>
                  </a:cubicBezTo>
                  <a:cubicBezTo>
                    <a:pt x="8110" y="7635"/>
                    <a:pt x="8190" y="7599"/>
                    <a:pt x="8271" y="7572"/>
                  </a:cubicBezTo>
                  <a:cubicBezTo>
                    <a:pt x="8864" y="7325"/>
                    <a:pt x="9349" y="7169"/>
                    <a:pt x="9871" y="7169"/>
                  </a:cubicBezTo>
                  <a:close/>
                  <a:moveTo>
                    <a:pt x="1276" y="4494"/>
                  </a:moveTo>
                  <a:cubicBezTo>
                    <a:pt x="1332" y="4494"/>
                    <a:pt x="1391" y="4500"/>
                    <a:pt x="1455" y="4512"/>
                  </a:cubicBezTo>
                  <a:lnTo>
                    <a:pt x="1464" y="4530"/>
                  </a:lnTo>
                  <a:cubicBezTo>
                    <a:pt x="1533" y="4816"/>
                    <a:pt x="1691" y="4908"/>
                    <a:pt x="1889" y="4908"/>
                  </a:cubicBezTo>
                  <a:cubicBezTo>
                    <a:pt x="2241" y="4908"/>
                    <a:pt x="2720" y="4617"/>
                    <a:pt x="3048" y="4617"/>
                  </a:cubicBezTo>
                  <a:cubicBezTo>
                    <a:pt x="3105" y="4617"/>
                    <a:pt x="3157" y="4626"/>
                    <a:pt x="3204" y="4646"/>
                  </a:cubicBezTo>
                  <a:cubicBezTo>
                    <a:pt x="3498" y="4771"/>
                    <a:pt x="3132" y="5868"/>
                    <a:pt x="3248" y="6199"/>
                  </a:cubicBezTo>
                  <a:cubicBezTo>
                    <a:pt x="3275" y="6297"/>
                    <a:pt x="3328" y="6395"/>
                    <a:pt x="3409" y="6484"/>
                  </a:cubicBezTo>
                  <a:cubicBezTo>
                    <a:pt x="3097" y="6761"/>
                    <a:pt x="2927" y="7189"/>
                    <a:pt x="3168" y="7590"/>
                  </a:cubicBezTo>
                  <a:cubicBezTo>
                    <a:pt x="3471" y="8081"/>
                    <a:pt x="3837" y="8152"/>
                    <a:pt x="4390" y="8197"/>
                  </a:cubicBezTo>
                  <a:cubicBezTo>
                    <a:pt x="5345" y="8277"/>
                    <a:pt x="5612" y="9267"/>
                    <a:pt x="4809" y="9820"/>
                  </a:cubicBezTo>
                  <a:cubicBezTo>
                    <a:pt x="4693" y="9898"/>
                    <a:pt x="4010" y="10191"/>
                    <a:pt x="3563" y="10191"/>
                  </a:cubicBezTo>
                  <a:cubicBezTo>
                    <a:pt x="3288" y="10191"/>
                    <a:pt x="3103" y="10080"/>
                    <a:pt x="3195" y="9740"/>
                  </a:cubicBezTo>
                  <a:cubicBezTo>
                    <a:pt x="3248" y="9535"/>
                    <a:pt x="3694" y="9027"/>
                    <a:pt x="3418" y="8803"/>
                  </a:cubicBezTo>
                  <a:cubicBezTo>
                    <a:pt x="3284" y="8685"/>
                    <a:pt x="3133" y="8647"/>
                    <a:pt x="2973" y="8647"/>
                  </a:cubicBezTo>
                  <a:cubicBezTo>
                    <a:pt x="2692" y="8647"/>
                    <a:pt x="2380" y="8762"/>
                    <a:pt x="2078" y="8762"/>
                  </a:cubicBezTo>
                  <a:cubicBezTo>
                    <a:pt x="1929" y="8762"/>
                    <a:pt x="1782" y="8735"/>
                    <a:pt x="1642" y="8652"/>
                  </a:cubicBezTo>
                  <a:cubicBezTo>
                    <a:pt x="1227" y="8406"/>
                    <a:pt x="2035" y="8249"/>
                    <a:pt x="2094" y="8249"/>
                  </a:cubicBezTo>
                  <a:cubicBezTo>
                    <a:pt x="2098" y="8249"/>
                    <a:pt x="2099" y="8249"/>
                    <a:pt x="2097" y="8250"/>
                  </a:cubicBezTo>
                  <a:cubicBezTo>
                    <a:pt x="2222" y="8170"/>
                    <a:pt x="2347" y="8081"/>
                    <a:pt x="2356" y="7920"/>
                  </a:cubicBezTo>
                  <a:cubicBezTo>
                    <a:pt x="2365" y="7537"/>
                    <a:pt x="2142" y="6743"/>
                    <a:pt x="1839" y="6493"/>
                  </a:cubicBezTo>
                  <a:cubicBezTo>
                    <a:pt x="1642" y="6315"/>
                    <a:pt x="1428" y="6216"/>
                    <a:pt x="1187" y="6100"/>
                  </a:cubicBezTo>
                  <a:cubicBezTo>
                    <a:pt x="535" y="5791"/>
                    <a:pt x="447" y="4494"/>
                    <a:pt x="1276" y="4494"/>
                  </a:cubicBezTo>
                  <a:close/>
                  <a:moveTo>
                    <a:pt x="4854" y="3861"/>
                  </a:moveTo>
                  <a:cubicBezTo>
                    <a:pt x="5289" y="3861"/>
                    <a:pt x="5672" y="3882"/>
                    <a:pt x="6139" y="4254"/>
                  </a:cubicBezTo>
                  <a:cubicBezTo>
                    <a:pt x="6647" y="4664"/>
                    <a:pt x="7022" y="5092"/>
                    <a:pt x="7031" y="5779"/>
                  </a:cubicBezTo>
                  <a:cubicBezTo>
                    <a:pt x="7035" y="6067"/>
                    <a:pt x="6890" y="6193"/>
                    <a:pt x="6726" y="6193"/>
                  </a:cubicBezTo>
                  <a:cubicBezTo>
                    <a:pt x="6555" y="6193"/>
                    <a:pt x="6363" y="6056"/>
                    <a:pt x="6299" y="5824"/>
                  </a:cubicBezTo>
                  <a:cubicBezTo>
                    <a:pt x="6246" y="5610"/>
                    <a:pt x="6192" y="5529"/>
                    <a:pt x="6103" y="5333"/>
                  </a:cubicBezTo>
                  <a:cubicBezTo>
                    <a:pt x="6072" y="5272"/>
                    <a:pt x="6022" y="5246"/>
                    <a:pt x="5971" y="5246"/>
                  </a:cubicBezTo>
                  <a:cubicBezTo>
                    <a:pt x="5859" y="5246"/>
                    <a:pt x="5741" y="5368"/>
                    <a:pt x="5809" y="5503"/>
                  </a:cubicBezTo>
                  <a:cubicBezTo>
                    <a:pt x="5889" y="5672"/>
                    <a:pt x="5951" y="5931"/>
                    <a:pt x="6032" y="6181"/>
                  </a:cubicBezTo>
                  <a:cubicBezTo>
                    <a:pt x="5532" y="6368"/>
                    <a:pt x="5157" y="7037"/>
                    <a:pt x="5550" y="7510"/>
                  </a:cubicBezTo>
                  <a:cubicBezTo>
                    <a:pt x="5837" y="7856"/>
                    <a:pt x="6227" y="7977"/>
                    <a:pt x="6643" y="7977"/>
                  </a:cubicBezTo>
                  <a:cubicBezTo>
                    <a:pt x="6978" y="7977"/>
                    <a:pt x="7329" y="7899"/>
                    <a:pt x="7655" y="7795"/>
                  </a:cubicBezTo>
                  <a:lnTo>
                    <a:pt x="7655" y="7795"/>
                  </a:lnTo>
                  <a:cubicBezTo>
                    <a:pt x="7528" y="8390"/>
                    <a:pt x="7945" y="9001"/>
                    <a:pt x="8520" y="9001"/>
                  </a:cubicBezTo>
                  <a:cubicBezTo>
                    <a:pt x="8669" y="9001"/>
                    <a:pt x="8829" y="8960"/>
                    <a:pt x="8993" y="8866"/>
                  </a:cubicBezTo>
                  <a:cubicBezTo>
                    <a:pt x="9270" y="8705"/>
                    <a:pt x="9520" y="8625"/>
                    <a:pt x="9752" y="8598"/>
                  </a:cubicBezTo>
                  <a:cubicBezTo>
                    <a:pt x="9805" y="8598"/>
                    <a:pt x="9859" y="8589"/>
                    <a:pt x="9912" y="8589"/>
                  </a:cubicBezTo>
                  <a:lnTo>
                    <a:pt x="9912" y="8607"/>
                  </a:lnTo>
                  <a:cubicBezTo>
                    <a:pt x="9930" y="8928"/>
                    <a:pt x="9841" y="9098"/>
                    <a:pt x="9966" y="9410"/>
                  </a:cubicBezTo>
                  <a:cubicBezTo>
                    <a:pt x="10216" y="10017"/>
                    <a:pt x="9957" y="10400"/>
                    <a:pt x="9439" y="10713"/>
                  </a:cubicBezTo>
                  <a:cubicBezTo>
                    <a:pt x="9289" y="10804"/>
                    <a:pt x="9139" y="10839"/>
                    <a:pt x="8989" y="10839"/>
                  </a:cubicBezTo>
                  <a:cubicBezTo>
                    <a:pt x="8568" y="10839"/>
                    <a:pt x="8145" y="10561"/>
                    <a:pt x="7718" y="10463"/>
                  </a:cubicBezTo>
                  <a:cubicBezTo>
                    <a:pt x="7718" y="10454"/>
                    <a:pt x="7727" y="10445"/>
                    <a:pt x="7727" y="10445"/>
                  </a:cubicBezTo>
                  <a:cubicBezTo>
                    <a:pt x="7807" y="10258"/>
                    <a:pt x="7816" y="10052"/>
                    <a:pt x="7718" y="9829"/>
                  </a:cubicBezTo>
                  <a:cubicBezTo>
                    <a:pt x="7334" y="8982"/>
                    <a:pt x="6478" y="8991"/>
                    <a:pt x="5693" y="8830"/>
                  </a:cubicBezTo>
                  <a:cubicBezTo>
                    <a:pt x="5684" y="8732"/>
                    <a:pt x="5675" y="8634"/>
                    <a:pt x="5657" y="8536"/>
                  </a:cubicBezTo>
                  <a:cubicBezTo>
                    <a:pt x="5612" y="8322"/>
                    <a:pt x="5398" y="8125"/>
                    <a:pt x="5211" y="8045"/>
                  </a:cubicBezTo>
                  <a:cubicBezTo>
                    <a:pt x="5006" y="7965"/>
                    <a:pt x="4809" y="7911"/>
                    <a:pt x="4595" y="7885"/>
                  </a:cubicBezTo>
                  <a:cubicBezTo>
                    <a:pt x="4461" y="7867"/>
                    <a:pt x="4337" y="7849"/>
                    <a:pt x="4203" y="7840"/>
                  </a:cubicBezTo>
                  <a:cubicBezTo>
                    <a:pt x="4185" y="7841"/>
                    <a:pt x="4167" y="7841"/>
                    <a:pt x="4150" y="7841"/>
                  </a:cubicBezTo>
                  <a:cubicBezTo>
                    <a:pt x="3648" y="7841"/>
                    <a:pt x="3496" y="7467"/>
                    <a:pt x="3685" y="6734"/>
                  </a:cubicBezTo>
                  <a:lnTo>
                    <a:pt x="3685" y="6734"/>
                  </a:lnTo>
                  <a:cubicBezTo>
                    <a:pt x="3792" y="6814"/>
                    <a:pt x="3908" y="6859"/>
                    <a:pt x="4024" y="6859"/>
                  </a:cubicBezTo>
                  <a:cubicBezTo>
                    <a:pt x="4032" y="6859"/>
                    <a:pt x="4040" y="6859"/>
                    <a:pt x="4047" y="6859"/>
                  </a:cubicBezTo>
                  <a:cubicBezTo>
                    <a:pt x="4435" y="6859"/>
                    <a:pt x="4668" y="6637"/>
                    <a:pt x="4747" y="6261"/>
                  </a:cubicBezTo>
                  <a:cubicBezTo>
                    <a:pt x="4916" y="5414"/>
                    <a:pt x="4096" y="4798"/>
                    <a:pt x="4658" y="3933"/>
                  </a:cubicBezTo>
                  <a:cubicBezTo>
                    <a:pt x="4667" y="3906"/>
                    <a:pt x="4676" y="3879"/>
                    <a:pt x="4684" y="3861"/>
                  </a:cubicBezTo>
                  <a:cubicBezTo>
                    <a:pt x="4742" y="3861"/>
                    <a:pt x="4798" y="3861"/>
                    <a:pt x="4854" y="3861"/>
                  </a:cubicBezTo>
                  <a:close/>
                  <a:moveTo>
                    <a:pt x="18352" y="6439"/>
                  </a:moveTo>
                  <a:lnTo>
                    <a:pt x="18352" y="6439"/>
                  </a:lnTo>
                  <a:cubicBezTo>
                    <a:pt x="19431" y="7198"/>
                    <a:pt x="17656" y="8402"/>
                    <a:pt x="17031" y="8652"/>
                  </a:cubicBezTo>
                  <a:cubicBezTo>
                    <a:pt x="16434" y="8902"/>
                    <a:pt x="15756" y="8866"/>
                    <a:pt x="15185" y="9178"/>
                  </a:cubicBezTo>
                  <a:cubicBezTo>
                    <a:pt x="15033" y="9267"/>
                    <a:pt x="14935" y="9446"/>
                    <a:pt x="14837" y="9589"/>
                  </a:cubicBezTo>
                  <a:cubicBezTo>
                    <a:pt x="14489" y="10124"/>
                    <a:pt x="14400" y="10445"/>
                    <a:pt x="13748" y="10641"/>
                  </a:cubicBezTo>
                  <a:cubicBezTo>
                    <a:pt x="13088" y="10837"/>
                    <a:pt x="12481" y="10668"/>
                    <a:pt x="11857" y="10918"/>
                  </a:cubicBezTo>
                  <a:cubicBezTo>
                    <a:pt x="11875" y="10748"/>
                    <a:pt x="11937" y="10614"/>
                    <a:pt x="12223" y="10561"/>
                  </a:cubicBezTo>
                  <a:cubicBezTo>
                    <a:pt x="12526" y="10516"/>
                    <a:pt x="12749" y="10409"/>
                    <a:pt x="12945" y="10168"/>
                  </a:cubicBezTo>
                  <a:cubicBezTo>
                    <a:pt x="13249" y="9785"/>
                    <a:pt x="12803" y="9276"/>
                    <a:pt x="12553" y="8955"/>
                  </a:cubicBezTo>
                  <a:cubicBezTo>
                    <a:pt x="12678" y="8768"/>
                    <a:pt x="12713" y="8580"/>
                    <a:pt x="12687" y="8411"/>
                  </a:cubicBezTo>
                  <a:cubicBezTo>
                    <a:pt x="12850" y="8334"/>
                    <a:pt x="13003" y="8303"/>
                    <a:pt x="13151" y="8303"/>
                  </a:cubicBezTo>
                  <a:cubicBezTo>
                    <a:pt x="13582" y="8303"/>
                    <a:pt x="13963" y="8563"/>
                    <a:pt x="14408" y="8670"/>
                  </a:cubicBezTo>
                  <a:cubicBezTo>
                    <a:pt x="14482" y="8687"/>
                    <a:pt x="14555" y="8695"/>
                    <a:pt x="14628" y="8695"/>
                  </a:cubicBezTo>
                  <a:cubicBezTo>
                    <a:pt x="14925" y="8695"/>
                    <a:pt x="15212" y="8563"/>
                    <a:pt x="15470" y="8420"/>
                  </a:cubicBezTo>
                  <a:cubicBezTo>
                    <a:pt x="15729" y="8268"/>
                    <a:pt x="15898" y="8081"/>
                    <a:pt x="15979" y="7885"/>
                  </a:cubicBezTo>
                  <a:cubicBezTo>
                    <a:pt x="16025" y="7894"/>
                    <a:pt x="16074" y="7898"/>
                    <a:pt x="16126" y="7898"/>
                  </a:cubicBezTo>
                  <a:cubicBezTo>
                    <a:pt x="16314" y="7898"/>
                    <a:pt x="16527" y="7847"/>
                    <a:pt x="16674" y="7840"/>
                  </a:cubicBezTo>
                  <a:cubicBezTo>
                    <a:pt x="17156" y="7813"/>
                    <a:pt x="17575" y="7403"/>
                    <a:pt x="17754" y="6993"/>
                  </a:cubicBezTo>
                  <a:lnTo>
                    <a:pt x="17763" y="6975"/>
                  </a:lnTo>
                  <a:lnTo>
                    <a:pt x="17781" y="6966"/>
                  </a:lnTo>
                  <a:cubicBezTo>
                    <a:pt x="18021" y="6814"/>
                    <a:pt x="18209" y="6636"/>
                    <a:pt x="18352" y="6439"/>
                  </a:cubicBezTo>
                  <a:close/>
                  <a:moveTo>
                    <a:pt x="10251" y="8625"/>
                  </a:moveTo>
                  <a:cubicBezTo>
                    <a:pt x="10715" y="8705"/>
                    <a:pt x="11161" y="8955"/>
                    <a:pt x="11714" y="9107"/>
                  </a:cubicBezTo>
                  <a:cubicBezTo>
                    <a:pt x="11817" y="9137"/>
                    <a:pt x="11948" y="9159"/>
                    <a:pt x="12078" y="9159"/>
                  </a:cubicBezTo>
                  <a:cubicBezTo>
                    <a:pt x="12139" y="9159"/>
                    <a:pt x="12201" y="9154"/>
                    <a:pt x="12258" y="9142"/>
                  </a:cubicBezTo>
                  <a:lnTo>
                    <a:pt x="12258" y="9142"/>
                  </a:lnTo>
                  <a:cubicBezTo>
                    <a:pt x="12544" y="9553"/>
                    <a:pt x="12874" y="10097"/>
                    <a:pt x="12134" y="10240"/>
                  </a:cubicBezTo>
                  <a:cubicBezTo>
                    <a:pt x="11955" y="10267"/>
                    <a:pt x="11670" y="10302"/>
                    <a:pt x="11580" y="10498"/>
                  </a:cubicBezTo>
                  <a:cubicBezTo>
                    <a:pt x="11402" y="10864"/>
                    <a:pt x="11500" y="11159"/>
                    <a:pt x="11161" y="11489"/>
                  </a:cubicBezTo>
                  <a:cubicBezTo>
                    <a:pt x="10884" y="11752"/>
                    <a:pt x="10607" y="11865"/>
                    <a:pt x="10345" y="11865"/>
                  </a:cubicBezTo>
                  <a:cubicBezTo>
                    <a:pt x="9924" y="11865"/>
                    <a:pt x="9542" y="11573"/>
                    <a:pt x="9261" y="11150"/>
                  </a:cubicBezTo>
                  <a:cubicBezTo>
                    <a:pt x="9475" y="11087"/>
                    <a:pt x="9680" y="10971"/>
                    <a:pt x="9868" y="10837"/>
                  </a:cubicBezTo>
                  <a:cubicBezTo>
                    <a:pt x="10153" y="10632"/>
                    <a:pt x="10349" y="10338"/>
                    <a:pt x="10447" y="9999"/>
                  </a:cubicBezTo>
                  <a:cubicBezTo>
                    <a:pt x="10492" y="9803"/>
                    <a:pt x="10430" y="9642"/>
                    <a:pt x="10358" y="9464"/>
                  </a:cubicBezTo>
                  <a:cubicBezTo>
                    <a:pt x="10242" y="9160"/>
                    <a:pt x="10269" y="8928"/>
                    <a:pt x="10251" y="8625"/>
                  </a:cubicBezTo>
                  <a:close/>
                  <a:moveTo>
                    <a:pt x="5657" y="9169"/>
                  </a:moveTo>
                  <a:cubicBezTo>
                    <a:pt x="6281" y="9285"/>
                    <a:pt x="6942" y="9258"/>
                    <a:pt x="7352" y="9838"/>
                  </a:cubicBezTo>
                  <a:cubicBezTo>
                    <a:pt x="7521" y="10088"/>
                    <a:pt x="7539" y="10275"/>
                    <a:pt x="7459" y="10418"/>
                  </a:cubicBezTo>
                  <a:cubicBezTo>
                    <a:pt x="7300" y="10715"/>
                    <a:pt x="6743" y="10818"/>
                    <a:pt x="6404" y="10818"/>
                  </a:cubicBezTo>
                  <a:cubicBezTo>
                    <a:pt x="6325" y="10818"/>
                    <a:pt x="6257" y="10812"/>
                    <a:pt x="6210" y="10802"/>
                  </a:cubicBezTo>
                  <a:cubicBezTo>
                    <a:pt x="6183" y="10802"/>
                    <a:pt x="6165" y="10793"/>
                    <a:pt x="6139" y="10784"/>
                  </a:cubicBezTo>
                  <a:cubicBezTo>
                    <a:pt x="5960" y="10739"/>
                    <a:pt x="5782" y="10668"/>
                    <a:pt x="5594" y="10668"/>
                  </a:cubicBezTo>
                  <a:cubicBezTo>
                    <a:pt x="5023" y="10677"/>
                    <a:pt x="4738" y="11096"/>
                    <a:pt x="4426" y="11453"/>
                  </a:cubicBezTo>
                  <a:cubicBezTo>
                    <a:pt x="4209" y="11707"/>
                    <a:pt x="3975" y="11923"/>
                    <a:pt x="3609" y="11923"/>
                  </a:cubicBezTo>
                  <a:cubicBezTo>
                    <a:pt x="3449" y="11923"/>
                    <a:pt x="3263" y="11881"/>
                    <a:pt x="3043" y="11783"/>
                  </a:cubicBezTo>
                  <a:cubicBezTo>
                    <a:pt x="3025" y="11774"/>
                    <a:pt x="3016" y="11765"/>
                    <a:pt x="2998" y="11765"/>
                  </a:cubicBezTo>
                  <a:cubicBezTo>
                    <a:pt x="3221" y="11382"/>
                    <a:pt x="3400" y="10962"/>
                    <a:pt x="3525" y="10561"/>
                  </a:cubicBezTo>
                  <a:cubicBezTo>
                    <a:pt x="3525" y="10552"/>
                    <a:pt x="3525" y="10543"/>
                    <a:pt x="3525" y="10525"/>
                  </a:cubicBezTo>
                  <a:cubicBezTo>
                    <a:pt x="3576" y="10531"/>
                    <a:pt x="3627" y="10534"/>
                    <a:pt x="3679" y="10534"/>
                  </a:cubicBezTo>
                  <a:cubicBezTo>
                    <a:pt x="4018" y="10534"/>
                    <a:pt x="4373" y="10415"/>
                    <a:pt x="4667" y="10275"/>
                  </a:cubicBezTo>
                  <a:cubicBezTo>
                    <a:pt x="5193" y="10017"/>
                    <a:pt x="5559" y="9660"/>
                    <a:pt x="5657" y="9169"/>
                  </a:cubicBezTo>
                  <a:close/>
                  <a:moveTo>
                    <a:pt x="7521" y="10757"/>
                  </a:moveTo>
                  <a:cubicBezTo>
                    <a:pt x="7539" y="10766"/>
                    <a:pt x="7548" y="10775"/>
                    <a:pt x="7575" y="10775"/>
                  </a:cubicBezTo>
                  <a:cubicBezTo>
                    <a:pt x="7994" y="10829"/>
                    <a:pt x="8351" y="11087"/>
                    <a:pt x="8770" y="11176"/>
                  </a:cubicBezTo>
                  <a:cubicBezTo>
                    <a:pt x="8806" y="11185"/>
                    <a:pt x="8851" y="11185"/>
                    <a:pt x="8895" y="11194"/>
                  </a:cubicBezTo>
                  <a:cubicBezTo>
                    <a:pt x="8895" y="11212"/>
                    <a:pt x="8904" y="11230"/>
                    <a:pt x="8913" y="11248"/>
                  </a:cubicBezTo>
                  <a:cubicBezTo>
                    <a:pt x="9047" y="11462"/>
                    <a:pt x="9190" y="11676"/>
                    <a:pt x="9359" y="11846"/>
                  </a:cubicBezTo>
                  <a:cubicBezTo>
                    <a:pt x="9243" y="11899"/>
                    <a:pt x="9145" y="11970"/>
                    <a:pt x="9065" y="12051"/>
                  </a:cubicBezTo>
                  <a:cubicBezTo>
                    <a:pt x="8616" y="11807"/>
                    <a:pt x="8300" y="11403"/>
                    <a:pt x="7784" y="11403"/>
                  </a:cubicBezTo>
                  <a:cubicBezTo>
                    <a:pt x="7715" y="11403"/>
                    <a:pt x="7643" y="11410"/>
                    <a:pt x="7566" y="11426"/>
                  </a:cubicBezTo>
                  <a:cubicBezTo>
                    <a:pt x="7000" y="11541"/>
                    <a:pt x="6366" y="11744"/>
                    <a:pt x="5758" y="11744"/>
                  </a:cubicBezTo>
                  <a:cubicBezTo>
                    <a:pt x="5465" y="11744"/>
                    <a:pt x="5178" y="11697"/>
                    <a:pt x="4908" y="11569"/>
                  </a:cubicBezTo>
                  <a:cubicBezTo>
                    <a:pt x="4934" y="11542"/>
                    <a:pt x="4961" y="11515"/>
                    <a:pt x="4988" y="11489"/>
                  </a:cubicBezTo>
                  <a:cubicBezTo>
                    <a:pt x="5231" y="11254"/>
                    <a:pt x="5475" y="11087"/>
                    <a:pt x="5809" y="11087"/>
                  </a:cubicBezTo>
                  <a:cubicBezTo>
                    <a:pt x="5818" y="11087"/>
                    <a:pt x="5827" y="11087"/>
                    <a:pt x="5835" y="11087"/>
                  </a:cubicBezTo>
                  <a:cubicBezTo>
                    <a:pt x="5925" y="11087"/>
                    <a:pt x="6014" y="11105"/>
                    <a:pt x="6121" y="11132"/>
                  </a:cubicBezTo>
                  <a:cubicBezTo>
                    <a:pt x="6269" y="11171"/>
                    <a:pt x="6429" y="11198"/>
                    <a:pt x="6586" y="11198"/>
                  </a:cubicBezTo>
                  <a:cubicBezTo>
                    <a:pt x="6750" y="11198"/>
                    <a:pt x="6912" y="11169"/>
                    <a:pt x="7057" y="11096"/>
                  </a:cubicBezTo>
                  <a:cubicBezTo>
                    <a:pt x="7227" y="11007"/>
                    <a:pt x="7388" y="10900"/>
                    <a:pt x="7521" y="10757"/>
                  </a:cubicBezTo>
                  <a:close/>
                  <a:moveTo>
                    <a:pt x="7727" y="11756"/>
                  </a:moveTo>
                  <a:cubicBezTo>
                    <a:pt x="7718" y="11774"/>
                    <a:pt x="7709" y="11792"/>
                    <a:pt x="7709" y="11819"/>
                  </a:cubicBezTo>
                  <a:cubicBezTo>
                    <a:pt x="7512" y="11988"/>
                    <a:pt x="7388" y="12202"/>
                    <a:pt x="7307" y="12434"/>
                  </a:cubicBezTo>
                  <a:cubicBezTo>
                    <a:pt x="6513" y="12453"/>
                    <a:pt x="5713" y="12585"/>
                    <a:pt x="4935" y="12585"/>
                  </a:cubicBezTo>
                  <a:cubicBezTo>
                    <a:pt x="4246" y="12585"/>
                    <a:pt x="3573" y="12481"/>
                    <a:pt x="2936" y="12104"/>
                  </a:cubicBezTo>
                  <a:lnTo>
                    <a:pt x="2936" y="12104"/>
                  </a:lnTo>
                  <a:cubicBezTo>
                    <a:pt x="3184" y="12212"/>
                    <a:pt x="3432" y="12274"/>
                    <a:pt x="3673" y="12274"/>
                  </a:cubicBezTo>
                  <a:cubicBezTo>
                    <a:pt x="4030" y="12274"/>
                    <a:pt x="4372" y="12138"/>
                    <a:pt x="4676" y="11819"/>
                  </a:cubicBezTo>
                  <a:cubicBezTo>
                    <a:pt x="4684" y="11837"/>
                    <a:pt x="4702" y="11846"/>
                    <a:pt x="4720" y="11854"/>
                  </a:cubicBezTo>
                  <a:cubicBezTo>
                    <a:pt x="5033" y="12004"/>
                    <a:pt x="5436" y="12096"/>
                    <a:pt x="5803" y="12096"/>
                  </a:cubicBezTo>
                  <a:cubicBezTo>
                    <a:pt x="5897" y="12096"/>
                    <a:pt x="5989" y="12090"/>
                    <a:pt x="6076" y="12077"/>
                  </a:cubicBezTo>
                  <a:cubicBezTo>
                    <a:pt x="6513" y="12015"/>
                    <a:pt x="6959" y="11926"/>
                    <a:pt x="7388" y="11810"/>
                  </a:cubicBezTo>
                  <a:cubicBezTo>
                    <a:pt x="7512" y="11774"/>
                    <a:pt x="7628" y="11756"/>
                    <a:pt x="7727" y="11756"/>
                  </a:cubicBezTo>
                  <a:close/>
                  <a:moveTo>
                    <a:pt x="2606" y="12301"/>
                  </a:moveTo>
                  <a:lnTo>
                    <a:pt x="2633" y="12327"/>
                  </a:lnTo>
                  <a:cubicBezTo>
                    <a:pt x="3356" y="12798"/>
                    <a:pt x="4114" y="12919"/>
                    <a:pt x="4893" y="12919"/>
                  </a:cubicBezTo>
                  <a:cubicBezTo>
                    <a:pt x="5650" y="12919"/>
                    <a:pt x="6426" y="12804"/>
                    <a:pt x="7209" y="12782"/>
                  </a:cubicBezTo>
                  <a:lnTo>
                    <a:pt x="7209" y="12782"/>
                  </a:lnTo>
                  <a:cubicBezTo>
                    <a:pt x="7191" y="12907"/>
                    <a:pt x="7173" y="13032"/>
                    <a:pt x="7156" y="13166"/>
                  </a:cubicBezTo>
                  <a:cubicBezTo>
                    <a:pt x="7138" y="13166"/>
                    <a:pt x="7120" y="13157"/>
                    <a:pt x="7102" y="13157"/>
                  </a:cubicBezTo>
                  <a:cubicBezTo>
                    <a:pt x="6540" y="13167"/>
                    <a:pt x="5310" y="13430"/>
                    <a:pt x="4236" y="13430"/>
                  </a:cubicBezTo>
                  <a:cubicBezTo>
                    <a:pt x="3367" y="13430"/>
                    <a:pt x="2601" y="13258"/>
                    <a:pt x="2374" y="12640"/>
                  </a:cubicBezTo>
                  <a:cubicBezTo>
                    <a:pt x="2365" y="12613"/>
                    <a:pt x="2347" y="12595"/>
                    <a:pt x="2329" y="12577"/>
                  </a:cubicBezTo>
                  <a:cubicBezTo>
                    <a:pt x="2427" y="12497"/>
                    <a:pt x="2517" y="12399"/>
                    <a:pt x="2606" y="12301"/>
                  </a:cubicBezTo>
                  <a:close/>
                  <a:moveTo>
                    <a:pt x="2142" y="12934"/>
                  </a:moveTo>
                  <a:cubicBezTo>
                    <a:pt x="2503" y="13583"/>
                    <a:pt x="3313" y="13762"/>
                    <a:pt x="4202" y="13762"/>
                  </a:cubicBezTo>
                  <a:cubicBezTo>
                    <a:pt x="5267" y="13762"/>
                    <a:pt x="6446" y="13506"/>
                    <a:pt x="7102" y="13496"/>
                  </a:cubicBezTo>
                  <a:lnTo>
                    <a:pt x="7120" y="13496"/>
                  </a:lnTo>
                  <a:cubicBezTo>
                    <a:pt x="7084" y="13639"/>
                    <a:pt x="7031" y="13790"/>
                    <a:pt x="6977" y="13951"/>
                  </a:cubicBezTo>
                  <a:cubicBezTo>
                    <a:pt x="6950" y="13933"/>
                    <a:pt x="6924" y="13924"/>
                    <a:pt x="6888" y="13924"/>
                  </a:cubicBezTo>
                  <a:cubicBezTo>
                    <a:pt x="6174" y="13942"/>
                    <a:pt x="5568" y="14281"/>
                    <a:pt x="4890" y="14477"/>
                  </a:cubicBezTo>
                  <a:cubicBezTo>
                    <a:pt x="4773" y="14510"/>
                    <a:pt x="4642" y="14526"/>
                    <a:pt x="4503" y="14526"/>
                  </a:cubicBezTo>
                  <a:cubicBezTo>
                    <a:pt x="3582" y="14526"/>
                    <a:pt x="2289" y="13841"/>
                    <a:pt x="2142" y="12934"/>
                  </a:cubicBezTo>
                  <a:close/>
                  <a:moveTo>
                    <a:pt x="12006" y="1"/>
                  </a:moveTo>
                  <a:cubicBezTo>
                    <a:pt x="11415" y="1"/>
                    <a:pt x="10870" y="281"/>
                    <a:pt x="10546" y="801"/>
                  </a:cubicBezTo>
                  <a:cubicBezTo>
                    <a:pt x="10483" y="730"/>
                    <a:pt x="10421" y="659"/>
                    <a:pt x="10358" y="596"/>
                  </a:cubicBezTo>
                  <a:cubicBezTo>
                    <a:pt x="9987" y="234"/>
                    <a:pt x="9559" y="86"/>
                    <a:pt x="9123" y="86"/>
                  </a:cubicBezTo>
                  <a:cubicBezTo>
                    <a:pt x="8293" y="86"/>
                    <a:pt x="7435" y="621"/>
                    <a:pt x="6879" y="1230"/>
                  </a:cubicBezTo>
                  <a:cubicBezTo>
                    <a:pt x="6799" y="1167"/>
                    <a:pt x="6727" y="1105"/>
                    <a:pt x="6647" y="1015"/>
                  </a:cubicBezTo>
                  <a:cubicBezTo>
                    <a:pt x="6538" y="899"/>
                    <a:pt x="6338" y="848"/>
                    <a:pt x="6167" y="848"/>
                  </a:cubicBezTo>
                  <a:cubicBezTo>
                    <a:pt x="6129" y="848"/>
                    <a:pt x="6092" y="850"/>
                    <a:pt x="6058" y="855"/>
                  </a:cubicBezTo>
                  <a:cubicBezTo>
                    <a:pt x="5309" y="989"/>
                    <a:pt x="5264" y="1435"/>
                    <a:pt x="4997" y="2059"/>
                  </a:cubicBezTo>
                  <a:cubicBezTo>
                    <a:pt x="4988" y="2077"/>
                    <a:pt x="4988" y="2104"/>
                    <a:pt x="4988" y="2122"/>
                  </a:cubicBezTo>
                  <a:cubicBezTo>
                    <a:pt x="4640" y="1961"/>
                    <a:pt x="4301" y="1854"/>
                    <a:pt x="3917" y="1845"/>
                  </a:cubicBezTo>
                  <a:lnTo>
                    <a:pt x="3908" y="1845"/>
                  </a:lnTo>
                  <a:cubicBezTo>
                    <a:pt x="3886" y="1816"/>
                    <a:pt x="3858" y="1798"/>
                    <a:pt x="3813" y="1798"/>
                  </a:cubicBezTo>
                  <a:cubicBezTo>
                    <a:pt x="3804" y="1798"/>
                    <a:pt x="3794" y="1799"/>
                    <a:pt x="3783" y="1800"/>
                  </a:cubicBezTo>
                  <a:cubicBezTo>
                    <a:pt x="3320" y="1854"/>
                    <a:pt x="2802" y="2068"/>
                    <a:pt x="2713" y="2577"/>
                  </a:cubicBezTo>
                  <a:cubicBezTo>
                    <a:pt x="2704" y="2630"/>
                    <a:pt x="2713" y="2684"/>
                    <a:pt x="2731" y="2746"/>
                  </a:cubicBezTo>
                  <a:cubicBezTo>
                    <a:pt x="1972" y="2835"/>
                    <a:pt x="1410" y="3424"/>
                    <a:pt x="1419" y="4165"/>
                  </a:cubicBezTo>
                  <a:cubicBezTo>
                    <a:pt x="1381" y="4161"/>
                    <a:pt x="1344" y="4159"/>
                    <a:pt x="1308" y="4159"/>
                  </a:cubicBezTo>
                  <a:cubicBezTo>
                    <a:pt x="869" y="4159"/>
                    <a:pt x="566" y="4407"/>
                    <a:pt x="385" y="4860"/>
                  </a:cubicBezTo>
                  <a:cubicBezTo>
                    <a:pt x="260" y="5182"/>
                    <a:pt x="286" y="5485"/>
                    <a:pt x="411" y="5744"/>
                  </a:cubicBezTo>
                  <a:cubicBezTo>
                    <a:pt x="286" y="5833"/>
                    <a:pt x="162" y="5895"/>
                    <a:pt x="46" y="5958"/>
                  </a:cubicBezTo>
                  <a:lnTo>
                    <a:pt x="46" y="6332"/>
                  </a:lnTo>
                  <a:cubicBezTo>
                    <a:pt x="72" y="6306"/>
                    <a:pt x="108" y="6288"/>
                    <a:pt x="153" y="6261"/>
                  </a:cubicBezTo>
                  <a:cubicBezTo>
                    <a:pt x="304" y="6181"/>
                    <a:pt x="447" y="6127"/>
                    <a:pt x="599" y="6029"/>
                  </a:cubicBezTo>
                  <a:cubicBezTo>
                    <a:pt x="750" y="6216"/>
                    <a:pt x="964" y="6368"/>
                    <a:pt x="1187" y="6475"/>
                  </a:cubicBezTo>
                  <a:cubicBezTo>
                    <a:pt x="1482" y="6618"/>
                    <a:pt x="1696" y="6868"/>
                    <a:pt x="1803" y="7189"/>
                  </a:cubicBezTo>
                  <a:cubicBezTo>
                    <a:pt x="1854" y="7324"/>
                    <a:pt x="2215" y="7953"/>
                    <a:pt x="1772" y="7953"/>
                  </a:cubicBezTo>
                  <a:cubicBezTo>
                    <a:pt x="1746" y="7953"/>
                    <a:pt x="1718" y="7951"/>
                    <a:pt x="1687" y="7947"/>
                  </a:cubicBezTo>
                  <a:cubicBezTo>
                    <a:pt x="1625" y="7938"/>
                    <a:pt x="1569" y="7933"/>
                    <a:pt x="1517" y="7933"/>
                  </a:cubicBezTo>
                  <a:cubicBezTo>
                    <a:pt x="1312" y="7933"/>
                    <a:pt x="1175" y="8010"/>
                    <a:pt x="1054" y="8224"/>
                  </a:cubicBezTo>
                  <a:cubicBezTo>
                    <a:pt x="831" y="8652"/>
                    <a:pt x="1598" y="9089"/>
                    <a:pt x="1999" y="9187"/>
                  </a:cubicBezTo>
                  <a:cubicBezTo>
                    <a:pt x="2017" y="9633"/>
                    <a:pt x="2062" y="10079"/>
                    <a:pt x="1999" y="10525"/>
                  </a:cubicBezTo>
                  <a:cubicBezTo>
                    <a:pt x="1928" y="10945"/>
                    <a:pt x="1580" y="11203"/>
                    <a:pt x="1205" y="11355"/>
                  </a:cubicBezTo>
                  <a:cubicBezTo>
                    <a:pt x="1140" y="11381"/>
                    <a:pt x="1078" y="11393"/>
                    <a:pt x="1020" y="11393"/>
                  </a:cubicBezTo>
                  <a:cubicBezTo>
                    <a:pt x="646" y="11393"/>
                    <a:pt x="452" y="10892"/>
                    <a:pt x="661" y="10552"/>
                  </a:cubicBezTo>
                  <a:cubicBezTo>
                    <a:pt x="902" y="10186"/>
                    <a:pt x="831" y="9812"/>
                    <a:pt x="411" y="9669"/>
                  </a:cubicBezTo>
                  <a:cubicBezTo>
                    <a:pt x="313" y="9642"/>
                    <a:pt x="170" y="9633"/>
                    <a:pt x="46" y="9615"/>
                  </a:cubicBezTo>
                  <a:lnTo>
                    <a:pt x="46" y="9963"/>
                  </a:lnTo>
                  <a:cubicBezTo>
                    <a:pt x="670" y="10043"/>
                    <a:pt x="1" y="10864"/>
                    <a:pt x="179" y="11275"/>
                  </a:cubicBezTo>
                  <a:cubicBezTo>
                    <a:pt x="330" y="11613"/>
                    <a:pt x="569" y="11742"/>
                    <a:pt x="892" y="11742"/>
                  </a:cubicBezTo>
                  <a:cubicBezTo>
                    <a:pt x="952" y="11742"/>
                    <a:pt x="1015" y="11738"/>
                    <a:pt x="1080" y="11730"/>
                  </a:cubicBezTo>
                  <a:cubicBezTo>
                    <a:pt x="2445" y="11560"/>
                    <a:pt x="2365" y="10222"/>
                    <a:pt x="2338" y="9187"/>
                  </a:cubicBezTo>
                  <a:cubicBezTo>
                    <a:pt x="2483" y="9165"/>
                    <a:pt x="2648" y="9133"/>
                    <a:pt x="2778" y="9133"/>
                  </a:cubicBezTo>
                  <a:cubicBezTo>
                    <a:pt x="2967" y="9133"/>
                    <a:pt x="3079" y="9202"/>
                    <a:pt x="2936" y="9473"/>
                  </a:cubicBezTo>
                  <a:cubicBezTo>
                    <a:pt x="2847" y="9651"/>
                    <a:pt x="2740" y="9963"/>
                    <a:pt x="2874" y="10151"/>
                  </a:cubicBezTo>
                  <a:cubicBezTo>
                    <a:pt x="2972" y="10284"/>
                    <a:pt x="3088" y="10374"/>
                    <a:pt x="3213" y="10436"/>
                  </a:cubicBezTo>
                  <a:cubicBezTo>
                    <a:pt x="3213" y="10454"/>
                    <a:pt x="3204" y="10463"/>
                    <a:pt x="3195" y="10472"/>
                  </a:cubicBezTo>
                  <a:cubicBezTo>
                    <a:pt x="2918" y="11382"/>
                    <a:pt x="2410" y="12425"/>
                    <a:pt x="1428" y="12702"/>
                  </a:cubicBezTo>
                  <a:cubicBezTo>
                    <a:pt x="1326" y="12733"/>
                    <a:pt x="1225" y="12747"/>
                    <a:pt x="1127" y="12747"/>
                  </a:cubicBezTo>
                  <a:cubicBezTo>
                    <a:pt x="710" y="12747"/>
                    <a:pt x="334" y="12495"/>
                    <a:pt x="46" y="12185"/>
                  </a:cubicBezTo>
                  <a:lnTo>
                    <a:pt x="46" y="12675"/>
                  </a:lnTo>
                  <a:cubicBezTo>
                    <a:pt x="162" y="12764"/>
                    <a:pt x="286" y="12845"/>
                    <a:pt x="420" y="12898"/>
                  </a:cubicBezTo>
                  <a:cubicBezTo>
                    <a:pt x="679" y="13001"/>
                    <a:pt x="924" y="13048"/>
                    <a:pt x="1154" y="13048"/>
                  </a:cubicBezTo>
                  <a:cubicBezTo>
                    <a:pt x="1384" y="13048"/>
                    <a:pt x="1598" y="13001"/>
                    <a:pt x="1794" y="12916"/>
                  </a:cubicBezTo>
                  <a:cubicBezTo>
                    <a:pt x="1812" y="12996"/>
                    <a:pt x="1830" y="13077"/>
                    <a:pt x="1857" y="13157"/>
                  </a:cubicBezTo>
                  <a:cubicBezTo>
                    <a:pt x="2080" y="13835"/>
                    <a:pt x="2811" y="14361"/>
                    <a:pt x="3427" y="14647"/>
                  </a:cubicBezTo>
                  <a:cubicBezTo>
                    <a:pt x="3727" y="14782"/>
                    <a:pt x="4010" y="14834"/>
                    <a:pt x="4283" y="14834"/>
                  </a:cubicBezTo>
                  <a:cubicBezTo>
                    <a:pt x="5159" y="14834"/>
                    <a:pt x="5931" y="14297"/>
                    <a:pt x="6870" y="14263"/>
                  </a:cubicBezTo>
                  <a:lnTo>
                    <a:pt x="6870" y="14263"/>
                  </a:lnTo>
                  <a:cubicBezTo>
                    <a:pt x="6763" y="14593"/>
                    <a:pt x="6701" y="14923"/>
                    <a:pt x="6870" y="15200"/>
                  </a:cubicBezTo>
                  <a:cubicBezTo>
                    <a:pt x="6906" y="15257"/>
                    <a:pt x="6958" y="15281"/>
                    <a:pt x="7011" y="15281"/>
                  </a:cubicBezTo>
                  <a:cubicBezTo>
                    <a:pt x="7128" y="15281"/>
                    <a:pt x="7245" y="15160"/>
                    <a:pt x="7165" y="15030"/>
                  </a:cubicBezTo>
                  <a:cubicBezTo>
                    <a:pt x="6950" y="14673"/>
                    <a:pt x="7414" y="14013"/>
                    <a:pt x="7459" y="13621"/>
                  </a:cubicBezTo>
                  <a:cubicBezTo>
                    <a:pt x="7530" y="13032"/>
                    <a:pt x="7477" y="12363"/>
                    <a:pt x="8039" y="11988"/>
                  </a:cubicBezTo>
                  <a:cubicBezTo>
                    <a:pt x="8092" y="11953"/>
                    <a:pt x="8119" y="11890"/>
                    <a:pt x="8119" y="11837"/>
                  </a:cubicBezTo>
                  <a:cubicBezTo>
                    <a:pt x="8378" y="11953"/>
                    <a:pt x="8583" y="12176"/>
                    <a:pt x="8868" y="12336"/>
                  </a:cubicBezTo>
                  <a:cubicBezTo>
                    <a:pt x="8744" y="12577"/>
                    <a:pt x="8681" y="12863"/>
                    <a:pt x="8628" y="13139"/>
                  </a:cubicBezTo>
                  <a:cubicBezTo>
                    <a:pt x="8538" y="13612"/>
                    <a:pt x="8494" y="13960"/>
                    <a:pt x="8226" y="14388"/>
                  </a:cubicBezTo>
                  <a:cubicBezTo>
                    <a:pt x="8092" y="14611"/>
                    <a:pt x="7950" y="14879"/>
                    <a:pt x="7789" y="15075"/>
                  </a:cubicBezTo>
                  <a:cubicBezTo>
                    <a:pt x="7718" y="15173"/>
                    <a:pt x="7646" y="15236"/>
                    <a:pt x="7780" y="15244"/>
                  </a:cubicBezTo>
                  <a:cubicBezTo>
                    <a:pt x="7777" y="15244"/>
                    <a:pt x="7775" y="15244"/>
                    <a:pt x="7772" y="15244"/>
                  </a:cubicBezTo>
                  <a:cubicBezTo>
                    <a:pt x="7566" y="15244"/>
                    <a:pt x="7569" y="15575"/>
                    <a:pt x="7780" y="15583"/>
                  </a:cubicBezTo>
                  <a:lnTo>
                    <a:pt x="7825" y="15583"/>
                  </a:lnTo>
                  <a:cubicBezTo>
                    <a:pt x="7905" y="15583"/>
                    <a:pt x="7959" y="15530"/>
                    <a:pt x="7994" y="15459"/>
                  </a:cubicBezTo>
                  <a:cubicBezTo>
                    <a:pt x="8226" y="14888"/>
                    <a:pt x="8735" y="14433"/>
                    <a:pt x="8868" y="13808"/>
                  </a:cubicBezTo>
                  <a:cubicBezTo>
                    <a:pt x="8984" y="13237"/>
                    <a:pt x="8940" y="12381"/>
                    <a:pt x="9573" y="12113"/>
                  </a:cubicBezTo>
                  <a:cubicBezTo>
                    <a:pt x="9600" y="12095"/>
                    <a:pt x="9618" y="12077"/>
                    <a:pt x="9636" y="12060"/>
                  </a:cubicBezTo>
                  <a:cubicBezTo>
                    <a:pt x="9811" y="12160"/>
                    <a:pt x="10010" y="12221"/>
                    <a:pt x="10255" y="12221"/>
                  </a:cubicBezTo>
                  <a:cubicBezTo>
                    <a:pt x="10271" y="12221"/>
                    <a:pt x="10288" y="12221"/>
                    <a:pt x="10305" y="12220"/>
                  </a:cubicBezTo>
                  <a:cubicBezTo>
                    <a:pt x="10653" y="12220"/>
                    <a:pt x="10894" y="12104"/>
                    <a:pt x="11179" y="11908"/>
                  </a:cubicBezTo>
                  <a:cubicBezTo>
                    <a:pt x="11331" y="11810"/>
                    <a:pt x="11759" y="11524"/>
                    <a:pt x="11821" y="11310"/>
                  </a:cubicBezTo>
                  <a:lnTo>
                    <a:pt x="11821" y="11301"/>
                  </a:lnTo>
                  <a:cubicBezTo>
                    <a:pt x="12633" y="10864"/>
                    <a:pt x="13650" y="11203"/>
                    <a:pt x="14435" y="10730"/>
                  </a:cubicBezTo>
                  <a:cubicBezTo>
                    <a:pt x="14542" y="10668"/>
                    <a:pt x="14649" y="10588"/>
                    <a:pt x="14747" y="10481"/>
                  </a:cubicBezTo>
                  <a:cubicBezTo>
                    <a:pt x="14747" y="10481"/>
                    <a:pt x="14756" y="10472"/>
                    <a:pt x="14756" y="10472"/>
                  </a:cubicBezTo>
                  <a:cubicBezTo>
                    <a:pt x="15104" y="10097"/>
                    <a:pt x="15176" y="9490"/>
                    <a:pt x="15738" y="9312"/>
                  </a:cubicBezTo>
                  <a:cubicBezTo>
                    <a:pt x="16282" y="9134"/>
                    <a:pt x="16817" y="9107"/>
                    <a:pt x="17352" y="8884"/>
                  </a:cubicBezTo>
                  <a:cubicBezTo>
                    <a:pt x="18173" y="8554"/>
                    <a:pt x="19404" y="7340"/>
                    <a:pt x="18860" y="6484"/>
                  </a:cubicBezTo>
                  <a:cubicBezTo>
                    <a:pt x="18780" y="6359"/>
                    <a:pt x="18673" y="6243"/>
                    <a:pt x="18521" y="6145"/>
                  </a:cubicBezTo>
                  <a:cubicBezTo>
                    <a:pt x="18744" y="5592"/>
                    <a:pt x="18583" y="4967"/>
                    <a:pt x="17950" y="4504"/>
                  </a:cubicBezTo>
                  <a:cubicBezTo>
                    <a:pt x="17914" y="4477"/>
                    <a:pt x="17888" y="4468"/>
                    <a:pt x="17861" y="4468"/>
                  </a:cubicBezTo>
                  <a:cubicBezTo>
                    <a:pt x="17852" y="4200"/>
                    <a:pt x="17772" y="3906"/>
                    <a:pt x="17674" y="3754"/>
                  </a:cubicBezTo>
                  <a:cubicBezTo>
                    <a:pt x="17397" y="3371"/>
                    <a:pt x="17138" y="3246"/>
                    <a:pt x="16710" y="3210"/>
                  </a:cubicBezTo>
                  <a:cubicBezTo>
                    <a:pt x="16719" y="3165"/>
                    <a:pt x="16719" y="3121"/>
                    <a:pt x="16710" y="3076"/>
                  </a:cubicBezTo>
                  <a:cubicBezTo>
                    <a:pt x="16549" y="2220"/>
                    <a:pt x="15559" y="1890"/>
                    <a:pt x="14801" y="1765"/>
                  </a:cubicBezTo>
                  <a:cubicBezTo>
                    <a:pt x="14061" y="1640"/>
                    <a:pt x="14275" y="1114"/>
                    <a:pt x="13820" y="748"/>
                  </a:cubicBezTo>
                  <a:cubicBezTo>
                    <a:pt x="13445" y="445"/>
                    <a:pt x="13035" y="230"/>
                    <a:pt x="12580" y="88"/>
                  </a:cubicBezTo>
                  <a:cubicBezTo>
                    <a:pt x="12387" y="29"/>
                    <a:pt x="12194" y="1"/>
                    <a:pt x="1200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0"/>
            <p:cNvSpPr/>
            <p:nvPr/>
          </p:nvSpPr>
          <p:spPr>
            <a:xfrm>
              <a:off x="7579650" y="783578"/>
              <a:ext cx="61766" cy="280031"/>
            </a:xfrm>
            <a:custGeom>
              <a:rect b="b" l="l" r="r" t="t"/>
              <a:pathLst>
                <a:path extrusionOk="0" h="6719" w="1482">
                  <a:moveTo>
                    <a:pt x="1161" y="1"/>
                  </a:moveTo>
                  <a:cubicBezTo>
                    <a:pt x="902" y="134"/>
                    <a:pt x="697" y="268"/>
                    <a:pt x="607" y="652"/>
                  </a:cubicBezTo>
                  <a:cubicBezTo>
                    <a:pt x="483" y="1241"/>
                    <a:pt x="1482" y="1508"/>
                    <a:pt x="759" y="2142"/>
                  </a:cubicBezTo>
                  <a:cubicBezTo>
                    <a:pt x="170" y="2659"/>
                    <a:pt x="1" y="3355"/>
                    <a:pt x="447" y="3739"/>
                  </a:cubicBezTo>
                  <a:cubicBezTo>
                    <a:pt x="170" y="4006"/>
                    <a:pt x="81" y="4613"/>
                    <a:pt x="144" y="4952"/>
                  </a:cubicBezTo>
                  <a:cubicBezTo>
                    <a:pt x="260" y="5585"/>
                    <a:pt x="607" y="6317"/>
                    <a:pt x="1161" y="6718"/>
                  </a:cubicBezTo>
                  <a:lnTo>
                    <a:pt x="1161" y="6228"/>
                  </a:lnTo>
                  <a:cubicBezTo>
                    <a:pt x="1000" y="6067"/>
                    <a:pt x="866" y="5880"/>
                    <a:pt x="759" y="5701"/>
                  </a:cubicBezTo>
                  <a:cubicBezTo>
                    <a:pt x="545" y="5362"/>
                    <a:pt x="224" y="4229"/>
                    <a:pt x="732" y="3944"/>
                  </a:cubicBezTo>
                  <a:lnTo>
                    <a:pt x="759" y="3917"/>
                  </a:lnTo>
                  <a:cubicBezTo>
                    <a:pt x="875" y="3962"/>
                    <a:pt x="1009" y="3988"/>
                    <a:pt x="1161" y="4006"/>
                  </a:cubicBezTo>
                  <a:lnTo>
                    <a:pt x="1161" y="3658"/>
                  </a:lnTo>
                  <a:cubicBezTo>
                    <a:pt x="1098" y="3658"/>
                    <a:pt x="1045" y="3649"/>
                    <a:pt x="1009" y="3649"/>
                  </a:cubicBezTo>
                  <a:cubicBezTo>
                    <a:pt x="563" y="3587"/>
                    <a:pt x="197" y="3284"/>
                    <a:pt x="706" y="2641"/>
                  </a:cubicBezTo>
                  <a:cubicBezTo>
                    <a:pt x="795" y="2552"/>
                    <a:pt x="893" y="2463"/>
                    <a:pt x="1000" y="2383"/>
                  </a:cubicBezTo>
                  <a:cubicBezTo>
                    <a:pt x="1053" y="2338"/>
                    <a:pt x="1107" y="2293"/>
                    <a:pt x="1161" y="2240"/>
                  </a:cubicBezTo>
                  <a:lnTo>
                    <a:pt x="1161" y="1098"/>
                  </a:lnTo>
                  <a:cubicBezTo>
                    <a:pt x="982" y="893"/>
                    <a:pt x="804" y="625"/>
                    <a:pt x="1161" y="375"/>
                  </a:cubicBezTo>
                  <a:lnTo>
                    <a:pt x="1161" y="1"/>
                  </a:ln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20"/>
          <p:cNvGrpSpPr/>
          <p:nvPr/>
        </p:nvGrpSpPr>
        <p:grpSpPr>
          <a:xfrm rot="4108896">
            <a:off x="5439791" y="4185426"/>
            <a:ext cx="1013489" cy="836009"/>
            <a:chOff x="-492950" y="2926025"/>
            <a:chExt cx="1013489" cy="836009"/>
          </a:xfrm>
        </p:grpSpPr>
        <p:sp>
          <p:nvSpPr>
            <p:cNvPr id="1930" name="Google Shape;1930;p20"/>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0"/>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0"/>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0"/>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0"/>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0"/>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0"/>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0"/>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0"/>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0"/>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0"/>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0"/>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0"/>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3" name="Google Shape;1943;p20"/>
          <p:cNvSpPr txBox="1"/>
          <p:nvPr>
            <p:ph type="title"/>
          </p:nvPr>
        </p:nvSpPr>
        <p:spPr>
          <a:xfrm>
            <a:off x="720000" y="1507675"/>
            <a:ext cx="3354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1944" name="Google Shape;1944;p20"/>
          <p:cNvSpPr txBox="1"/>
          <p:nvPr>
            <p:ph idx="1" type="subTitle"/>
          </p:nvPr>
        </p:nvSpPr>
        <p:spPr>
          <a:xfrm>
            <a:off x="720000" y="2215025"/>
            <a:ext cx="3354900" cy="142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3"/>
          <p:cNvSpPr txBox="1"/>
          <p:nvPr>
            <p:ph type="title"/>
          </p:nvPr>
        </p:nvSpPr>
        <p:spPr>
          <a:xfrm>
            <a:off x="2873100" y="1984638"/>
            <a:ext cx="3397800" cy="1482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3"/>
          <p:cNvSpPr txBox="1"/>
          <p:nvPr>
            <p:ph idx="1" type="subTitle"/>
          </p:nvPr>
        </p:nvSpPr>
        <p:spPr>
          <a:xfrm>
            <a:off x="2956500" y="3596600"/>
            <a:ext cx="3231000" cy="6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3"/>
          <p:cNvSpPr txBox="1"/>
          <p:nvPr>
            <p:ph hasCustomPrompt="1" idx="2" type="title"/>
          </p:nvPr>
        </p:nvSpPr>
        <p:spPr>
          <a:xfrm>
            <a:off x="3879600" y="971888"/>
            <a:ext cx="1384800" cy="57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6000">
                <a:solidFill>
                  <a:schemeClr val="lt2"/>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a:r>
              <a:t>xx%</a:t>
            </a:r>
          </a:p>
        </p:txBody>
      </p:sp>
      <p:grpSp>
        <p:nvGrpSpPr>
          <p:cNvPr id="119" name="Google Shape;119;p3"/>
          <p:cNvGrpSpPr/>
          <p:nvPr/>
        </p:nvGrpSpPr>
        <p:grpSpPr>
          <a:xfrm flipH="1" rot="-2485438">
            <a:off x="238260" y="168415"/>
            <a:ext cx="787434" cy="1152918"/>
            <a:chOff x="2012675" y="2373200"/>
            <a:chExt cx="469950" cy="688075"/>
          </a:xfrm>
        </p:grpSpPr>
        <p:sp>
          <p:nvSpPr>
            <p:cNvPr id="120" name="Google Shape;120;p3"/>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3"/>
          <p:cNvSpPr/>
          <p:nvPr/>
        </p:nvSpPr>
        <p:spPr>
          <a:xfrm flipH="1">
            <a:off x="1213326" y="4759485"/>
            <a:ext cx="902325" cy="217354"/>
          </a:xfrm>
          <a:custGeom>
            <a:rect b="b" l="l" r="r" t="t"/>
            <a:pathLst>
              <a:path extrusionOk="0" h="5977" w="24813">
                <a:moveTo>
                  <a:pt x="10050" y="0"/>
                </a:moveTo>
                <a:cubicBezTo>
                  <a:pt x="9800" y="0"/>
                  <a:pt x="9749" y="276"/>
                  <a:pt x="9649" y="451"/>
                </a:cubicBezTo>
                <a:cubicBezTo>
                  <a:pt x="9348" y="928"/>
                  <a:pt x="9073" y="1404"/>
                  <a:pt x="8797" y="1880"/>
                </a:cubicBezTo>
                <a:cubicBezTo>
                  <a:pt x="8271" y="2732"/>
                  <a:pt x="7694" y="3559"/>
                  <a:pt x="7343" y="4487"/>
                </a:cubicBezTo>
                <a:cubicBezTo>
                  <a:pt x="7076" y="4487"/>
                  <a:pt x="6809" y="4498"/>
                  <a:pt x="6549" y="4498"/>
                </a:cubicBezTo>
                <a:cubicBezTo>
                  <a:pt x="6419" y="4498"/>
                  <a:pt x="6291" y="4495"/>
                  <a:pt x="6165" y="4487"/>
                </a:cubicBezTo>
                <a:cubicBezTo>
                  <a:pt x="4311" y="4386"/>
                  <a:pt x="2481" y="4261"/>
                  <a:pt x="627" y="4161"/>
                </a:cubicBezTo>
                <a:cubicBezTo>
                  <a:pt x="545" y="4161"/>
                  <a:pt x="443" y="4147"/>
                  <a:pt x="346" y="4147"/>
                </a:cubicBezTo>
                <a:cubicBezTo>
                  <a:pt x="177" y="4147"/>
                  <a:pt x="25" y="4188"/>
                  <a:pt x="25" y="4411"/>
                </a:cubicBezTo>
                <a:cubicBezTo>
                  <a:pt x="0" y="4712"/>
                  <a:pt x="376" y="4662"/>
                  <a:pt x="602" y="4687"/>
                </a:cubicBezTo>
                <a:cubicBezTo>
                  <a:pt x="2632" y="4963"/>
                  <a:pt x="4687" y="4938"/>
                  <a:pt x="6717" y="4988"/>
                </a:cubicBezTo>
                <a:cubicBezTo>
                  <a:pt x="7419" y="4988"/>
                  <a:pt x="7795" y="4712"/>
                  <a:pt x="8095" y="4161"/>
                </a:cubicBezTo>
                <a:cubicBezTo>
                  <a:pt x="8672" y="3108"/>
                  <a:pt x="9273" y="2055"/>
                  <a:pt x="9850" y="1003"/>
                </a:cubicBezTo>
                <a:cubicBezTo>
                  <a:pt x="9900" y="903"/>
                  <a:pt x="9900" y="777"/>
                  <a:pt x="10050" y="727"/>
                </a:cubicBezTo>
                <a:cubicBezTo>
                  <a:pt x="10125" y="903"/>
                  <a:pt x="10176" y="1028"/>
                  <a:pt x="10226" y="1178"/>
                </a:cubicBezTo>
                <a:cubicBezTo>
                  <a:pt x="10702" y="2657"/>
                  <a:pt x="11228" y="4136"/>
                  <a:pt x="11880" y="5539"/>
                </a:cubicBezTo>
                <a:cubicBezTo>
                  <a:pt x="11999" y="5832"/>
                  <a:pt x="12119" y="5976"/>
                  <a:pt x="12261" y="5976"/>
                </a:cubicBezTo>
                <a:cubicBezTo>
                  <a:pt x="12387" y="5976"/>
                  <a:pt x="12530" y="5863"/>
                  <a:pt x="12707" y="5639"/>
                </a:cubicBezTo>
                <a:cubicBezTo>
                  <a:pt x="12807" y="5514"/>
                  <a:pt x="12907" y="5364"/>
                  <a:pt x="13008" y="5238"/>
                </a:cubicBezTo>
                <a:cubicBezTo>
                  <a:pt x="13509" y="4537"/>
                  <a:pt x="13985" y="3810"/>
                  <a:pt x="14511" y="3058"/>
                </a:cubicBezTo>
                <a:cubicBezTo>
                  <a:pt x="14587" y="3258"/>
                  <a:pt x="14662" y="3409"/>
                  <a:pt x="14737" y="3584"/>
                </a:cubicBezTo>
                <a:cubicBezTo>
                  <a:pt x="15013" y="4211"/>
                  <a:pt x="15288" y="4837"/>
                  <a:pt x="15564" y="5464"/>
                </a:cubicBezTo>
                <a:cubicBezTo>
                  <a:pt x="15664" y="5665"/>
                  <a:pt x="15739" y="5890"/>
                  <a:pt x="15990" y="5890"/>
                </a:cubicBezTo>
                <a:cubicBezTo>
                  <a:pt x="16266" y="5890"/>
                  <a:pt x="16291" y="5639"/>
                  <a:pt x="16366" y="5489"/>
                </a:cubicBezTo>
                <a:cubicBezTo>
                  <a:pt x="16592" y="4988"/>
                  <a:pt x="16817" y="4462"/>
                  <a:pt x="17018" y="3985"/>
                </a:cubicBezTo>
                <a:cubicBezTo>
                  <a:pt x="17484" y="4006"/>
                  <a:pt x="17934" y="4042"/>
                  <a:pt x="18368" y="4042"/>
                </a:cubicBezTo>
                <a:cubicBezTo>
                  <a:pt x="18470" y="4042"/>
                  <a:pt x="18571" y="4040"/>
                  <a:pt x="18672" y="4035"/>
                </a:cubicBezTo>
                <a:cubicBezTo>
                  <a:pt x="20025" y="4010"/>
                  <a:pt x="21354" y="3935"/>
                  <a:pt x="22682" y="3860"/>
                </a:cubicBezTo>
                <a:cubicBezTo>
                  <a:pt x="23283" y="3835"/>
                  <a:pt x="23885" y="3785"/>
                  <a:pt x="24486" y="3710"/>
                </a:cubicBezTo>
                <a:cubicBezTo>
                  <a:pt x="24637" y="3710"/>
                  <a:pt x="24812" y="3710"/>
                  <a:pt x="24762" y="3484"/>
                </a:cubicBezTo>
                <a:cubicBezTo>
                  <a:pt x="24702" y="3439"/>
                  <a:pt x="24651" y="3430"/>
                  <a:pt x="24598" y="3430"/>
                </a:cubicBezTo>
                <a:cubicBezTo>
                  <a:pt x="24563" y="3430"/>
                  <a:pt x="24526" y="3434"/>
                  <a:pt x="24486" y="3434"/>
                </a:cubicBezTo>
                <a:cubicBezTo>
                  <a:pt x="24183" y="3422"/>
                  <a:pt x="23882" y="3417"/>
                  <a:pt x="23581" y="3417"/>
                </a:cubicBezTo>
                <a:cubicBezTo>
                  <a:pt x="22588" y="3417"/>
                  <a:pt x="21602" y="3471"/>
                  <a:pt x="20602" y="3509"/>
                </a:cubicBezTo>
                <a:cubicBezTo>
                  <a:pt x="19846" y="3541"/>
                  <a:pt x="19101" y="3621"/>
                  <a:pt x="18353" y="3621"/>
                </a:cubicBezTo>
                <a:cubicBezTo>
                  <a:pt x="17910" y="3621"/>
                  <a:pt x="17465" y="3593"/>
                  <a:pt x="17018" y="3509"/>
                </a:cubicBezTo>
                <a:cubicBezTo>
                  <a:pt x="17003" y="3507"/>
                  <a:pt x="16989" y="3507"/>
                  <a:pt x="16975" y="3507"/>
                </a:cubicBezTo>
                <a:cubicBezTo>
                  <a:pt x="16782" y="3507"/>
                  <a:pt x="16712" y="3668"/>
                  <a:pt x="16642" y="3785"/>
                </a:cubicBezTo>
                <a:cubicBezTo>
                  <a:pt x="16441" y="4236"/>
                  <a:pt x="16241" y="4662"/>
                  <a:pt x="15990" y="5213"/>
                </a:cubicBezTo>
                <a:cubicBezTo>
                  <a:pt x="15664" y="4411"/>
                  <a:pt x="15364" y="3735"/>
                  <a:pt x="15063" y="3058"/>
                </a:cubicBezTo>
                <a:cubicBezTo>
                  <a:pt x="14904" y="2715"/>
                  <a:pt x="14781" y="2552"/>
                  <a:pt x="14633" y="2552"/>
                </a:cubicBezTo>
                <a:cubicBezTo>
                  <a:pt x="14501" y="2552"/>
                  <a:pt x="14349" y="2684"/>
                  <a:pt x="14135" y="2933"/>
                </a:cubicBezTo>
                <a:cubicBezTo>
                  <a:pt x="13734" y="3409"/>
                  <a:pt x="13359" y="3910"/>
                  <a:pt x="13008" y="4436"/>
                </a:cubicBezTo>
                <a:cubicBezTo>
                  <a:pt x="12782" y="4787"/>
                  <a:pt x="12531" y="5113"/>
                  <a:pt x="12256" y="5489"/>
                </a:cubicBezTo>
                <a:cubicBezTo>
                  <a:pt x="12080" y="4963"/>
                  <a:pt x="11905" y="4537"/>
                  <a:pt x="11754" y="4111"/>
                </a:cubicBezTo>
                <a:cubicBezTo>
                  <a:pt x="11303" y="2908"/>
                  <a:pt x="10877" y="1705"/>
                  <a:pt x="10451" y="502"/>
                </a:cubicBezTo>
                <a:cubicBezTo>
                  <a:pt x="10376" y="301"/>
                  <a:pt x="10326" y="25"/>
                  <a:pt x="1005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3"/>
          <p:cNvGrpSpPr/>
          <p:nvPr/>
        </p:nvGrpSpPr>
        <p:grpSpPr>
          <a:xfrm flipH="1" rot="1799931">
            <a:off x="-554858" y="2062549"/>
            <a:ext cx="1589227" cy="1310350"/>
            <a:chOff x="2139875" y="1690850"/>
            <a:chExt cx="645375" cy="532125"/>
          </a:xfrm>
        </p:grpSpPr>
        <p:sp>
          <p:nvSpPr>
            <p:cNvPr id="126" name="Google Shape;126;p3"/>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3"/>
          <p:cNvGrpSpPr/>
          <p:nvPr/>
        </p:nvGrpSpPr>
        <p:grpSpPr>
          <a:xfrm flipH="1" rot="1978960">
            <a:off x="8312510" y="4082723"/>
            <a:ext cx="854328" cy="1152914"/>
            <a:chOff x="1326575" y="1917600"/>
            <a:chExt cx="436125" cy="588550"/>
          </a:xfrm>
        </p:grpSpPr>
        <p:sp>
          <p:nvSpPr>
            <p:cNvPr id="131" name="Google Shape;131;p3"/>
            <p:cNvSpPr/>
            <p:nvPr/>
          </p:nvSpPr>
          <p:spPr>
            <a:xfrm>
              <a:off x="1326575" y="1917600"/>
              <a:ext cx="436125" cy="588550"/>
            </a:xfrm>
            <a:custGeom>
              <a:rect b="b" l="l" r="r" t="t"/>
              <a:pathLst>
                <a:path extrusionOk="0" h="23542" w="17445">
                  <a:moveTo>
                    <a:pt x="8948" y="365"/>
                  </a:moveTo>
                  <a:cubicBezTo>
                    <a:pt x="10920" y="365"/>
                    <a:pt x="12891" y="399"/>
                    <a:pt x="14863" y="465"/>
                  </a:cubicBezTo>
                  <a:cubicBezTo>
                    <a:pt x="15239" y="491"/>
                    <a:pt x="15640" y="541"/>
                    <a:pt x="16016" y="616"/>
                  </a:cubicBezTo>
                  <a:cubicBezTo>
                    <a:pt x="16592" y="741"/>
                    <a:pt x="16993" y="1242"/>
                    <a:pt x="16943" y="1819"/>
                  </a:cubicBezTo>
                  <a:cubicBezTo>
                    <a:pt x="16617" y="5528"/>
                    <a:pt x="16993" y="9237"/>
                    <a:pt x="16968" y="12947"/>
                  </a:cubicBezTo>
                  <a:cubicBezTo>
                    <a:pt x="16968" y="15578"/>
                    <a:pt x="16968" y="18235"/>
                    <a:pt x="16993" y="20867"/>
                  </a:cubicBezTo>
                  <a:cubicBezTo>
                    <a:pt x="16993" y="21318"/>
                    <a:pt x="16918" y="21744"/>
                    <a:pt x="16692" y="22120"/>
                  </a:cubicBezTo>
                  <a:cubicBezTo>
                    <a:pt x="16467" y="22521"/>
                    <a:pt x="16141" y="22821"/>
                    <a:pt x="15665" y="22821"/>
                  </a:cubicBezTo>
                  <a:cubicBezTo>
                    <a:pt x="13354" y="22867"/>
                    <a:pt x="11064" y="23158"/>
                    <a:pt x="8757" y="23158"/>
                  </a:cubicBezTo>
                  <a:cubicBezTo>
                    <a:pt x="8512" y="23158"/>
                    <a:pt x="8266" y="23155"/>
                    <a:pt x="8021" y="23147"/>
                  </a:cubicBezTo>
                  <a:cubicBezTo>
                    <a:pt x="6116" y="23097"/>
                    <a:pt x="4211" y="22897"/>
                    <a:pt x="2306" y="22847"/>
                  </a:cubicBezTo>
                  <a:cubicBezTo>
                    <a:pt x="1204" y="22821"/>
                    <a:pt x="602" y="22220"/>
                    <a:pt x="577" y="21092"/>
                  </a:cubicBezTo>
                  <a:cubicBezTo>
                    <a:pt x="552" y="19363"/>
                    <a:pt x="577" y="17659"/>
                    <a:pt x="552" y="15929"/>
                  </a:cubicBezTo>
                  <a:cubicBezTo>
                    <a:pt x="552" y="14551"/>
                    <a:pt x="552" y="13172"/>
                    <a:pt x="552" y="11794"/>
                  </a:cubicBezTo>
                  <a:lnTo>
                    <a:pt x="602" y="11794"/>
                  </a:lnTo>
                  <a:cubicBezTo>
                    <a:pt x="652" y="9463"/>
                    <a:pt x="727" y="7132"/>
                    <a:pt x="753" y="4801"/>
                  </a:cubicBezTo>
                  <a:cubicBezTo>
                    <a:pt x="778" y="3899"/>
                    <a:pt x="702" y="2972"/>
                    <a:pt x="627" y="2044"/>
                  </a:cubicBezTo>
                  <a:cubicBezTo>
                    <a:pt x="552" y="1242"/>
                    <a:pt x="878" y="716"/>
                    <a:pt x="1680" y="591"/>
                  </a:cubicBezTo>
                  <a:cubicBezTo>
                    <a:pt x="3108" y="340"/>
                    <a:pt x="4562" y="415"/>
                    <a:pt x="5991" y="390"/>
                  </a:cubicBezTo>
                  <a:cubicBezTo>
                    <a:pt x="6976" y="374"/>
                    <a:pt x="7962" y="365"/>
                    <a:pt x="8948" y="365"/>
                  </a:cubicBezTo>
                  <a:close/>
                  <a:moveTo>
                    <a:pt x="8515" y="1"/>
                  </a:moveTo>
                  <a:cubicBezTo>
                    <a:pt x="6922" y="1"/>
                    <a:pt x="5328" y="21"/>
                    <a:pt x="3735" y="64"/>
                  </a:cubicBezTo>
                  <a:cubicBezTo>
                    <a:pt x="2958" y="90"/>
                    <a:pt x="2181" y="64"/>
                    <a:pt x="1429" y="240"/>
                  </a:cubicBezTo>
                  <a:cubicBezTo>
                    <a:pt x="677" y="440"/>
                    <a:pt x="427" y="766"/>
                    <a:pt x="326" y="1518"/>
                  </a:cubicBezTo>
                  <a:cubicBezTo>
                    <a:pt x="201" y="2646"/>
                    <a:pt x="352" y="3774"/>
                    <a:pt x="352" y="4877"/>
                  </a:cubicBezTo>
                  <a:cubicBezTo>
                    <a:pt x="276" y="8335"/>
                    <a:pt x="176" y="11794"/>
                    <a:pt x="151" y="15253"/>
                  </a:cubicBezTo>
                  <a:cubicBezTo>
                    <a:pt x="151" y="17283"/>
                    <a:pt x="1" y="19338"/>
                    <a:pt x="251" y="21368"/>
                  </a:cubicBezTo>
                  <a:cubicBezTo>
                    <a:pt x="427" y="22721"/>
                    <a:pt x="928" y="23197"/>
                    <a:pt x="2131" y="23273"/>
                  </a:cubicBezTo>
                  <a:cubicBezTo>
                    <a:pt x="2432" y="23273"/>
                    <a:pt x="2732" y="23298"/>
                    <a:pt x="3033" y="23323"/>
                  </a:cubicBezTo>
                  <a:cubicBezTo>
                    <a:pt x="4933" y="23471"/>
                    <a:pt x="6833" y="23541"/>
                    <a:pt x="8733" y="23541"/>
                  </a:cubicBezTo>
                  <a:cubicBezTo>
                    <a:pt x="11019" y="23541"/>
                    <a:pt x="13304" y="23439"/>
                    <a:pt x="15590" y="23248"/>
                  </a:cubicBezTo>
                  <a:cubicBezTo>
                    <a:pt x="16291" y="23197"/>
                    <a:pt x="16793" y="22897"/>
                    <a:pt x="17068" y="22195"/>
                  </a:cubicBezTo>
                  <a:cubicBezTo>
                    <a:pt x="17319" y="21593"/>
                    <a:pt x="17369" y="20992"/>
                    <a:pt x="17394" y="20340"/>
                  </a:cubicBezTo>
                  <a:cubicBezTo>
                    <a:pt x="17419" y="17333"/>
                    <a:pt x="17444" y="14300"/>
                    <a:pt x="17294" y="10917"/>
                  </a:cubicBezTo>
                  <a:cubicBezTo>
                    <a:pt x="17394" y="8410"/>
                    <a:pt x="17119" y="5553"/>
                    <a:pt x="17269" y="2671"/>
                  </a:cubicBezTo>
                  <a:cubicBezTo>
                    <a:pt x="17294" y="2245"/>
                    <a:pt x="17244" y="1844"/>
                    <a:pt x="17194" y="1418"/>
                  </a:cubicBezTo>
                  <a:cubicBezTo>
                    <a:pt x="17144" y="841"/>
                    <a:pt x="16843" y="465"/>
                    <a:pt x="16291" y="290"/>
                  </a:cubicBezTo>
                  <a:cubicBezTo>
                    <a:pt x="15740" y="140"/>
                    <a:pt x="15189" y="90"/>
                    <a:pt x="14637" y="90"/>
                  </a:cubicBezTo>
                  <a:cubicBezTo>
                    <a:pt x="12597" y="33"/>
                    <a:pt x="10556" y="1"/>
                    <a:pt x="85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587225" y="1987650"/>
              <a:ext cx="130350" cy="50175"/>
            </a:xfrm>
            <a:custGeom>
              <a:rect b="b" l="l" r="r" t="t"/>
              <a:pathLst>
                <a:path extrusionOk="0" h="2007" w="5214">
                  <a:moveTo>
                    <a:pt x="2657" y="445"/>
                  </a:moveTo>
                  <a:cubicBezTo>
                    <a:pt x="3134" y="471"/>
                    <a:pt x="3610" y="496"/>
                    <a:pt x="4086" y="571"/>
                  </a:cubicBezTo>
                  <a:cubicBezTo>
                    <a:pt x="4387" y="621"/>
                    <a:pt x="4662" y="796"/>
                    <a:pt x="4662" y="1122"/>
                  </a:cubicBezTo>
                  <a:cubicBezTo>
                    <a:pt x="4662" y="1448"/>
                    <a:pt x="4312" y="1448"/>
                    <a:pt x="4086" y="1473"/>
                  </a:cubicBezTo>
                  <a:cubicBezTo>
                    <a:pt x="3184" y="1573"/>
                    <a:pt x="2307" y="1648"/>
                    <a:pt x="1404" y="1648"/>
                  </a:cubicBezTo>
                  <a:cubicBezTo>
                    <a:pt x="1374" y="1648"/>
                    <a:pt x="1342" y="1649"/>
                    <a:pt x="1309" y="1649"/>
                  </a:cubicBezTo>
                  <a:cubicBezTo>
                    <a:pt x="961" y="1649"/>
                    <a:pt x="500" y="1628"/>
                    <a:pt x="477" y="1147"/>
                  </a:cubicBezTo>
                  <a:cubicBezTo>
                    <a:pt x="427" y="571"/>
                    <a:pt x="1003" y="596"/>
                    <a:pt x="1379" y="521"/>
                  </a:cubicBezTo>
                  <a:cubicBezTo>
                    <a:pt x="1780" y="445"/>
                    <a:pt x="2231" y="471"/>
                    <a:pt x="2657" y="445"/>
                  </a:cubicBezTo>
                  <a:close/>
                  <a:moveTo>
                    <a:pt x="2657" y="1"/>
                  </a:moveTo>
                  <a:cubicBezTo>
                    <a:pt x="2087" y="1"/>
                    <a:pt x="1517" y="70"/>
                    <a:pt x="953" y="195"/>
                  </a:cubicBezTo>
                  <a:cubicBezTo>
                    <a:pt x="427" y="320"/>
                    <a:pt x="1" y="821"/>
                    <a:pt x="51" y="1222"/>
                  </a:cubicBezTo>
                  <a:cubicBezTo>
                    <a:pt x="126" y="1774"/>
                    <a:pt x="602" y="1874"/>
                    <a:pt x="1053" y="1949"/>
                  </a:cubicBezTo>
                  <a:cubicBezTo>
                    <a:pt x="1252" y="1992"/>
                    <a:pt x="1450" y="2006"/>
                    <a:pt x="1647" y="2006"/>
                  </a:cubicBezTo>
                  <a:cubicBezTo>
                    <a:pt x="2064" y="2006"/>
                    <a:pt x="2470" y="1941"/>
                    <a:pt x="2845" y="1941"/>
                  </a:cubicBezTo>
                  <a:cubicBezTo>
                    <a:pt x="2917" y="1941"/>
                    <a:pt x="2989" y="1943"/>
                    <a:pt x="3058" y="1949"/>
                  </a:cubicBezTo>
                  <a:lnTo>
                    <a:pt x="3911" y="1949"/>
                  </a:lnTo>
                  <a:cubicBezTo>
                    <a:pt x="3986" y="1949"/>
                    <a:pt x="4086" y="1924"/>
                    <a:pt x="4161" y="1924"/>
                  </a:cubicBezTo>
                  <a:cubicBezTo>
                    <a:pt x="4637" y="1899"/>
                    <a:pt x="5038" y="1799"/>
                    <a:pt x="5139" y="1273"/>
                  </a:cubicBezTo>
                  <a:cubicBezTo>
                    <a:pt x="5214" y="846"/>
                    <a:pt x="4838" y="345"/>
                    <a:pt x="4362" y="220"/>
                  </a:cubicBezTo>
                  <a:cubicBezTo>
                    <a:pt x="3798" y="70"/>
                    <a:pt x="3228" y="1"/>
                    <a:pt x="2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587225" y="2152950"/>
              <a:ext cx="130350" cy="49925"/>
            </a:xfrm>
            <a:custGeom>
              <a:rect b="b" l="l" r="r" t="t"/>
              <a:pathLst>
                <a:path extrusionOk="0" h="1997" w="5214">
                  <a:moveTo>
                    <a:pt x="2572" y="453"/>
                  </a:moveTo>
                  <a:cubicBezTo>
                    <a:pt x="3035" y="453"/>
                    <a:pt x="3498" y="484"/>
                    <a:pt x="3961" y="550"/>
                  </a:cubicBezTo>
                  <a:cubicBezTo>
                    <a:pt x="4136" y="575"/>
                    <a:pt x="4312" y="600"/>
                    <a:pt x="4462" y="726"/>
                  </a:cubicBezTo>
                  <a:cubicBezTo>
                    <a:pt x="4562" y="851"/>
                    <a:pt x="4687" y="951"/>
                    <a:pt x="4662" y="1127"/>
                  </a:cubicBezTo>
                  <a:cubicBezTo>
                    <a:pt x="4637" y="1327"/>
                    <a:pt x="4462" y="1377"/>
                    <a:pt x="4312" y="1402"/>
                  </a:cubicBezTo>
                  <a:cubicBezTo>
                    <a:pt x="3459" y="1503"/>
                    <a:pt x="2607" y="1578"/>
                    <a:pt x="1755" y="1653"/>
                  </a:cubicBezTo>
                  <a:cubicBezTo>
                    <a:pt x="1697" y="1657"/>
                    <a:pt x="1639" y="1659"/>
                    <a:pt x="1582" y="1659"/>
                  </a:cubicBezTo>
                  <a:cubicBezTo>
                    <a:pt x="1296" y="1659"/>
                    <a:pt x="1024" y="1607"/>
                    <a:pt x="753" y="1503"/>
                  </a:cubicBezTo>
                  <a:cubicBezTo>
                    <a:pt x="577" y="1427"/>
                    <a:pt x="452" y="1327"/>
                    <a:pt x="452" y="1127"/>
                  </a:cubicBezTo>
                  <a:cubicBezTo>
                    <a:pt x="427" y="901"/>
                    <a:pt x="552" y="776"/>
                    <a:pt x="728" y="701"/>
                  </a:cubicBezTo>
                  <a:cubicBezTo>
                    <a:pt x="928" y="625"/>
                    <a:pt x="1129" y="525"/>
                    <a:pt x="1329" y="525"/>
                  </a:cubicBezTo>
                  <a:cubicBezTo>
                    <a:pt x="1743" y="478"/>
                    <a:pt x="2157" y="453"/>
                    <a:pt x="2572" y="453"/>
                  </a:cubicBezTo>
                  <a:close/>
                  <a:moveTo>
                    <a:pt x="2533" y="0"/>
                  </a:moveTo>
                  <a:cubicBezTo>
                    <a:pt x="2021" y="0"/>
                    <a:pt x="1508" y="48"/>
                    <a:pt x="1003" y="174"/>
                  </a:cubicBezTo>
                  <a:cubicBezTo>
                    <a:pt x="452" y="300"/>
                    <a:pt x="1" y="801"/>
                    <a:pt x="51" y="1202"/>
                  </a:cubicBezTo>
                  <a:cubicBezTo>
                    <a:pt x="126" y="1778"/>
                    <a:pt x="602" y="1854"/>
                    <a:pt x="1053" y="1954"/>
                  </a:cubicBezTo>
                  <a:cubicBezTo>
                    <a:pt x="1232" y="1985"/>
                    <a:pt x="1411" y="1997"/>
                    <a:pt x="1589" y="1997"/>
                  </a:cubicBezTo>
                  <a:cubicBezTo>
                    <a:pt x="1985" y="1997"/>
                    <a:pt x="2377" y="1938"/>
                    <a:pt x="2758" y="1904"/>
                  </a:cubicBezTo>
                  <a:lnTo>
                    <a:pt x="4261" y="1904"/>
                  </a:lnTo>
                  <a:cubicBezTo>
                    <a:pt x="4687" y="1904"/>
                    <a:pt x="5038" y="1753"/>
                    <a:pt x="5114" y="1327"/>
                  </a:cubicBezTo>
                  <a:cubicBezTo>
                    <a:pt x="5214" y="826"/>
                    <a:pt x="4938" y="475"/>
                    <a:pt x="4512" y="275"/>
                  </a:cubicBezTo>
                  <a:cubicBezTo>
                    <a:pt x="4261" y="174"/>
                    <a:pt x="3986" y="124"/>
                    <a:pt x="3735" y="74"/>
                  </a:cubicBezTo>
                  <a:cubicBezTo>
                    <a:pt x="3338" y="30"/>
                    <a:pt x="2936" y="0"/>
                    <a:pt x="253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586600" y="2323575"/>
              <a:ext cx="128475" cy="50025"/>
            </a:xfrm>
            <a:custGeom>
              <a:rect b="b" l="l" r="r" t="t"/>
              <a:pathLst>
                <a:path extrusionOk="0" h="2001" w="5139">
                  <a:moveTo>
                    <a:pt x="2261" y="466"/>
                  </a:moveTo>
                  <a:cubicBezTo>
                    <a:pt x="2397" y="466"/>
                    <a:pt x="2537" y="467"/>
                    <a:pt x="2682" y="467"/>
                  </a:cubicBezTo>
                  <a:cubicBezTo>
                    <a:pt x="3008" y="492"/>
                    <a:pt x="3459" y="517"/>
                    <a:pt x="3936" y="542"/>
                  </a:cubicBezTo>
                  <a:cubicBezTo>
                    <a:pt x="4211" y="567"/>
                    <a:pt x="4412" y="693"/>
                    <a:pt x="4562" y="918"/>
                  </a:cubicBezTo>
                  <a:cubicBezTo>
                    <a:pt x="4687" y="1119"/>
                    <a:pt x="4662" y="1344"/>
                    <a:pt x="4412" y="1394"/>
                  </a:cubicBezTo>
                  <a:cubicBezTo>
                    <a:pt x="3584" y="1481"/>
                    <a:pt x="2756" y="1638"/>
                    <a:pt x="1920" y="1638"/>
                  </a:cubicBezTo>
                  <a:cubicBezTo>
                    <a:pt x="1541" y="1638"/>
                    <a:pt x="1161" y="1606"/>
                    <a:pt x="778" y="1520"/>
                  </a:cubicBezTo>
                  <a:cubicBezTo>
                    <a:pt x="602" y="1470"/>
                    <a:pt x="402" y="1420"/>
                    <a:pt x="377" y="1169"/>
                  </a:cubicBezTo>
                  <a:cubicBezTo>
                    <a:pt x="377" y="868"/>
                    <a:pt x="527" y="743"/>
                    <a:pt x="778" y="643"/>
                  </a:cubicBezTo>
                  <a:cubicBezTo>
                    <a:pt x="1239" y="482"/>
                    <a:pt x="1716" y="466"/>
                    <a:pt x="2261" y="466"/>
                  </a:cubicBezTo>
                  <a:close/>
                  <a:moveTo>
                    <a:pt x="2556" y="0"/>
                  </a:moveTo>
                  <a:cubicBezTo>
                    <a:pt x="1980" y="0"/>
                    <a:pt x="1404" y="75"/>
                    <a:pt x="828" y="242"/>
                  </a:cubicBezTo>
                  <a:cubicBezTo>
                    <a:pt x="377" y="367"/>
                    <a:pt x="1" y="643"/>
                    <a:pt x="26" y="1169"/>
                  </a:cubicBezTo>
                  <a:cubicBezTo>
                    <a:pt x="26" y="1745"/>
                    <a:pt x="477" y="1846"/>
                    <a:pt x="928" y="1946"/>
                  </a:cubicBezTo>
                  <a:cubicBezTo>
                    <a:pt x="1114" y="1986"/>
                    <a:pt x="1303" y="2001"/>
                    <a:pt x="1494" y="2001"/>
                  </a:cubicBezTo>
                  <a:cubicBezTo>
                    <a:pt x="1893" y="2001"/>
                    <a:pt x="2300" y="1938"/>
                    <a:pt x="2707" y="1921"/>
                  </a:cubicBezTo>
                  <a:cubicBezTo>
                    <a:pt x="3042" y="1921"/>
                    <a:pt x="3387" y="1932"/>
                    <a:pt x="3736" y="1932"/>
                  </a:cubicBezTo>
                  <a:cubicBezTo>
                    <a:pt x="3910" y="1932"/>
                    <a:pt x="4086" y="1929"/>
                    <a:pt x="4261" y="1921"/>
                  </a:cubicBezTo>
                  <a:cubicBezTo>
                    <a:pt x="4612" y="1896"/>
                    <a:pt x="4988" y="1745"/>
                    <a:pt x="5063" y="1319"/>
                  </a:cubicBezTo>
                  <a:cubicBezTo>
                    <a:pt x="5139" y="868"/>
                    <a:pt x="4888" y="567"/>
                    <a:pt x="4562" y="317"/>
                  </a:cubicBezTo>
                  <a:cubicBezTo>
                    <a:pt x="4462" y="242"/>
                    <a:pt x="4311" y="217"/>
                    <a:pt x="4211" y="191"/>
                  </a:cubicBezTo>
                  <a:cubicBezTo>
                    <a:pt x="3660" y="69"/>
                    <a:pt x="3108" y="0"/>
                    <a:pt x="255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379200" y="2235500"/>
              <a:ext cx="122225" cy="49650"/>
            </a:xfrm>
            <a:custGeom>
              <a:rect b="b" l="l" r="r" t="t"/>
              <a:pathLst>
                <a:path extrusionOk="0" h="1986" w="4889">
                  <a:moveTo>
                    <a:pt x="2586" y="405"/>
                  </a:moveTo>
                  <a:cubicBezTo>
                    <a:pt x="3017" y="405"/>
                    <a:pt x="3449" y="437"/>
                    <a:pt x="3886" y="506"/>
                  </a:cubicBezTo>
                  <a:cubicBezTo>
                    <a:pt x="4161" y="532"/>
                    <a:pt x="4562" y="557"/>
                    <a:pt x="4537" y="983"/>
                  </a:cubicBezTo>
                  <a:cubicBezTo>
                    <a:pt x="4512" y="1359"/>
                    <a:pt x="4211" y="1509"/>
                    <a:pt x="3861" y="1559"/>
                  </a:cubicBezTo>
                  <a:cubicBezTo>
                    <a:pt x="3409" y="1659"/>
                    <a:pt x="2933" y="1659"/>
                    <a:pt x="2482" y="1659"/>
                  </a:cubicBezTo>
                  <a:cubicBezTo>
                    <a:pt x="2031" y="1634"/>
                    <a:pt x="1555" y="1609"/>
                    <a:pt x="1104" y="1559"/>
                  </a:cubicBezTo>
                  <a:cubicBezTo>
                    <a:pt x="728" y="1534"/>
                    <a:pt x="477" y="1308"/>
                    <a:pt x="452" y="958"/>
                  </a:cubicBezTo>
                  <a:cubicBezTo>
                    <a:pt x="452" y="607"/>
                    <a:pt x="803" y="557"/>
                    <a:pt x="1054" y="532"/>
                  </a:cubicBezTo>
                  <a:cubicBezTo>
                    <a:pt x="1569" y="450"/>
                    <a:pt x="2077" y="405"/>
                    <a:pt x="2586" y="405"/>
                  </a:cubicBezTo>
                  <a:close/>
                  <a:moveTo>
                    <a:pt x="2587" y="0"/>
                  </a:moveTo>
                  <a:cubicBezTo>
                    <a:pt x="2007" y="0"/>
                    <a:pt x="1426" y="41"/>
                    <a:pt x="853" y="156"/>
                  </a:cubicBezTo>
                  <a:cubicBezTo>
                    <a:pt x="427" y="256"/>
                    <a:pt x="1" y="381"/>
                    <a:pt x="1" y="907"/>
                  </a:cubicBezTo>
                  <a:cubicBezTo>
                    <a:pt x="26" y="1434"/>
                    <a:pt x="352" y="1735"/>
                    <a:pt x="828" y="1860"/>
                  </a:cubicBezTo>
                  <a:cubicBezTo>
                    <a:pt x="1304" y="1985"/>
                    <a:pt x="1780" y="1935"/>
                    <a:pt x="2282" y="1960"/>
                  </a:cubicBezTo>
                  <a:cubicBezTo>
                    <a:pt x="2833" y="1935"/>
                    <a:pt x="3409" y="1985"/>
                    <a:pt x="3986" y="1860"/>
                  </a:cubicBezTo>
                  <a:cubicBezTo>
                    <a:pt x="4562" y="1735"/>
                    <a:pt x="4888" y="1359"/>
                    <a:pt x="4863" y="882"/>
                  </a:cubicBezTo>
                  <a:cubicBezTo>
                    <a:pt x="4838" y="381"/>
                    <a:pt x="4562" y="105"/>
                    <a:pt x="3886" y="55"/>
                  </a:cubicBezTo>
                  <a:cubicBezTo>
                    <a:pt x="3456" y="23"/>
                    <a:pt x="3022" y="0"/>
                    <a:pt x="25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378575" y="2070425"/>
              <a:ext cx="122225" cy="48925"/>
            </a:xfrm>
            <a:custGeom>
              <a:rect b="b" l="l" r="r" t="t"/>
              <a:pathLst>
                <a:path extrusionOk="0" h="1957" w="4889">
                  <a:moveTo>
                    <a:pt x="2507" y="418"/>
                  </a:moveTo>
                  <a:cubicBezTo>
                    <a:pt x="3159" y="443"/>
                    <a:pt x="3635" y="393"/>
                    <a:pt x="4111" y="543"/>
                  </a:cubicBezTo>
                  <a:cubicBezTo>
                    <a:pt x="4312" y="618"/>
                    <a:pt x="4562" y="668"/>
                    <a:pt x="4562" y="944"/>
                  </a:cubicBezTo>
                  <a:cubicBezTo>
                    <a:pt x="4562" y="1220"/>
                    <a:pt x="4387" y="1420"/>
                    <a:pt x="4136" y="1495"/>
                  </a:cubicBezTo>
                  <a:cubicBezTo>
                    <a:pt x="3627" y="1614"/>
                    <a:pt x="3118" y="1665"/>
                    <a:pt x="2609" y="1665"/>
                  </a:cubicBezTo>
                  <a:cubicBezTo>
                    <a:pt x="2040" y="1665"/>
                    <a:pt x="1472" y="1601"/>
                    <a:pt x="903" y="1495"/>
                  </a:cubicBezTo>
                  <a:cubicBezTo>
                    <a:pt x="627" y="1445"/>
                    <a:pt x="477" y="1195"/>
                    <a:pt x="477" y="919"/>
                  </a:cubicBezTo>
                  <a:cubicBezTo>
                    <a:pt x="502" y="643"/>
                    <a:pt x="753" y="593"/>
                    <a:pt x="953" y="543"/>
                  </a:cubicBezTo>
                  <a:cubicBezTo>
                    <a:pt x="1530" y="418"/>
                    <a:pt x="2106" y="443"/>
                    <a:pt x="2507" y="418"/>
                  </a:cubicBezTo>
                  <a:close/>
                  <a:moveTo>
                    <a:pt x="2656" y="1"/>
                  </a:moveTo>
                  <a:cubicBezTo>
                    <a:pt x="2061" y="1"/>
                    <a:pt x="1465" y="50"/>
                    <a:pt x="878" y="167"/>
                  </a:cubicBezTo>
                  <a:cubicBezTo>
                    <a:pt x="452" y="242"/>
                    <a:pt x="1" y="393"/>
                    <a:pt x="26" y="919"/>
                  </a:cubicBezTo>
                  <a:cubicBezTo>
                    <a:pt x="51" y="1420"/>
                    <a:pt x="377" y="1721"/>
                    <a:pt x="853" y="1871"/>
                  </a:cubicBezTo>
                  <a:cubicBezTo>
                    <a:pt x="1104" y="1934"/>
                    <a:pt x="1354" y="1947"/>
                    <a:pt x="1586" y="1947"/>
                  </a:cubicBezTo>
                  <a:cubicBezTo>
                    <a:pt x="1741" y="1947"/>
                    <a:pt x="1887" y="1941"/>
                    <a:pt x="2019" y="1941"/>
                  </a:cubicBezTo>
                  <a:cubicBezTo>
                    <a:pt x="2085" y="1941"/>
                    <a:pt x="2148" y="1942"/>
                    <a:pt x="2206" y="1947"/>
                  </a:cubicBezTo>
                  <a:cubicBezTo>
                    <a:pt x="2507" y="1947"/>
                    <a:pt x="2778" y="1956"/>
                    <a:pt x="3033" y="1956"/>
                  </a:cubicBezTo>
                  <a:cubicBezTo>
                    <a:pt x="3351" y="1956"/>
                    <a:pt x="3643" y="1941"/>
                    <a:pt x="3936" y="1871"/>
                  </a:cubicBezTo>
                  <a:cubicBezTo>
                    <a:pt x="4537" y="1746"/>
                    <a:pt x="4888" y="1395"/>
                    <a:pt x="4888" y="919"/>
                  </a:cubicBezTo>
                  <a:cubicBezTo>
                    <a:pt x="4888" y="418"/>
                    <a:pt x="4587" y="117"/>
                    <a:pt x="3911" y="67"/>
                  </a:cubicBezTo>
                  <a:cubicBezTo>
                    <a:pt x="3495" y="25"/>
                    <a:pt x="3076" y="1"/>
                    <a:pt x="26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1377325" y="2406625"/>
              <a:ext cx="125975" cy="48375"/>
            </a:xfrm>
            <a:custGeom>
              <a:rect b="b" l="l" r="r" t="t"/>
              <a:pathLst>
                <a:path extrusionOk="0" h="1935" w="5039">
                  <a:moveTo>
                    <a:pt x="2692" y="384"/>
                  </a:moveTo>
                  <a:cubicBezTo>
                    <a:pt x="3221" y="384"/>
                    <a:pt x="3754" y="434"/>
                    <a:pt x="4286" y="529"/>
                  </a:cubicBezTo>
                  <a:cubicBezTo>
                    <a:pt x="4512" y="579"/>
                    <a:pt x="4713" y="704"/>
                    <a:pt x="4687" y="955"/>
                  </a:cubicBezTo>
                  <a:cubicBezTo>
                    <a:pt x="4662" y="1230"/>
                    <a:pt x="4487" y="1406"/>
                    <a:pt x="4236" y="1506"/>
                  </a:cubicBezTo>
                  <a:cubicBezTo>
                    <a:pt x="3863" y="1613"/>
                    <a:pt x="3476" y="1644"/>
                    <a:pt x="3095" y="1644"/>
                  </a:cubicBezTo>
                  <a:cubicBezTo>
                    <a:pt x="2940" y="1644"/>
                    <a:pt x="2785" y="1639"/>
                    <a:pt x="2632" y="1631"/>
                  </a:cubicBezTo>
                  <a:cubicBezTo>
                    <a:pt x="2206" y="1606"/>
                    <a:pt x="1780" y="1606"/>
                    <a:pt x="1354" y="1556"/>
                  </a:cubicBezTo>
                  <a:cubicBezTo>
                    <a:pt x="1078" y="1531"/>
                    <a:pt x="803" y="1456"/>
                    <a:pt x="677" y="1180"/>
                  </a:cubicBezTo>
                  <a:cubicBezTo>
                    <a:pt x="552" y="905"/>
                    <a:pt x="577" y="679"/>
                    <a:pt x="928" y="579"/>
                  </a:cubicBezTo>
                  <a:cubicBezTo>
                    <a:pt x="1510" y="446"/>
                    <a:pt x="2099" y="384"/>
                    <a:pt x="2692" y="384"/>
                  </a:cubicBezTo>
                  <a:close/>
                  <a:moveTo>
                    <a:pt x="2617" y="0"/>
                  </a:moveTo>
                  <a:cubicBezTo>
                    <a:pt x="2023" y="0"/>
                    <a:pt x="1432" y="50"/>
                    <a:pt x="853" y="203"/>
                  </a:cubicBezTo>
                  <a:cubicBezTo>
                    <a:pt x="251" y="328"/>
                    <a:pt x="1" y="779"/>
                    <a:pt x="226" y="1230"/>
                  </a:cubicBezTo>
                  <a:cubicBezTo>
                    <a:pt x="402" y="1581"/>
                    <a:pt x="677" y="1882"/>
                    <a:pt x="1129" y="1882"/>
                  </a:cubicBezTo>
                  <a:cubicBezTo>
                    <a:pt x="1580" y="1907"/>
                    <a:pt x="2031" y="1907"/>
                    <a:pt x="2482" y="1907"/>
                  </a:cubicBezTo>
                  <a:cubicBezTo>
                    <a:pt x="2744" y="1917"/>
                    <a:pt x="3006" y="1934"/>
                    <a:pt x="3267" y="1934"/>
                  </a:cubicBezTo>
                  <a:cubicBezTo>
                    <a:pt x="3679" y="1934"/>
                    <a:pt x="4088" y="1891"/>
                    <a:pt x="4487" y="1707"/>
                  </a:cubicBezTo>
                  <a:cubicBezTo>
                    <a:pt x="4838" y="1531"/>
                    <a:pt x="5038" y="1281"/>
                    <a:pt x="5013" y="854"/>
                  </a:cubicBezTo>
                  <a:cubicBezTo>
                    <a:pt x="4988" y="453"/>
                    <a:pt x="4763" y="203"/>
                    <a:pt x="4362" y="103"/>
                  </a:cubicBezTo>
                  <a:cubicBezTo>
                    <a:pt x="4061" y="52"/>
                    <a:pt x="3760" y="27"/>
                    <a:pt x="3459" y="27"/>
                  </a:cubicBezTo>
                  <a:cubicBezTo>
                    <a:pt x="3178" y="11"/>
                    <a:pt x="2897" y="0"/>
                    <a:pt x="261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1375450" y="1988125"/>
              <a:ext cx="132225" cy="49525"/>
            </a:xfrm>
            <a:custGeom>
              <a:rect b="b" l="l" r="r" t="t"/>
              <a:pathLst>
                <a:path extrusionOk="0" h="1981" w="5289">
                  <a:moveTo>
                    <a:pt x="2607" y="0"/>
                  </a:moveTo>
                  <a:cubicBezTo>
                    <a:pt x="1980" y="0"/>
                    <a:pt x="1354" y="0"/>
                    <a:pt x="777" y="226"/>
                  </a:cubicBezTo>
                  <a:cubicBezTo>
                    <a:pt x="301" y="401"/>
                    <a:pt x="1" y="752"/>
                    <a:pt x="51" y="1254"/>
                  </a:cubicBezTo>
                  <a:cubicBezTo>
                    <a:pt x="101" y="1755"/>
                    <a:pt x="502" y="1880"/>
                    <a:pt x="953" y="1905"/>
                  </a:cubicBezTo>
                  <a:cubicBezTo>
                    <a:pt x="1855" y="1930"/>
                    <a:pt x="2757" y="1980"/>
                    <a:pt x="3635" y="1980"/>
                  </a:cubicBezTo>
                  <a:cubicBezTo>
                    <a:pt x="3960" y="1980"/>
                    <a:pt x="4286" y="1905"/>
                    <a:pt x="4587" y="1805"/>
                  </a:cubicBezTo>
                  <a:cubicBezTo>
                    <a:pt x="5163" y="1629"/>
                    <a:pt x="5289" y="1053"/>
                    <a:pt x="4888" y="602"/>
                  </a:cubicBezTo>
                  <a:cubicBezTo>
                    <a:pt x="4662" y="351"/>
                    <a:pt x="4387" y="201"/>
                    <a:pt x="4061" y="126"/>
                  </a:cubicBezTo>
                  <a:cubicBezTo>
                    <a:pt x="3585" y="51"/>
                    <a:pt x="3108" y="0"/>
                    <a:pt x="26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1374200" y="2152900"/>
              <a:ext cx="134100" cy="49650"/>
            </a:xfrm>
            <a:custGeom>
              <a:rect b="b" l="l" r="r" t="t"/>
              <a:pathLst>
                <a:path extrusionOk="0" h="1986" w="5364">
                  <a:moveTo>
                    <a:pt x="2501" y="1"/>
                  </a:moveTo>
                  <a:cubicBezTo>
                    <a:pt x="1948" y="1"/>
                    <a:pt x="1400" y="68"/>
                    <a:pt x="853" y="226"/>
                  </a:cubicBezTo>
                  <a:cubicBezTo>
                    <a:pt x="351" y="352"/>
                    <a:pt x="0" y="878"/>
                    <a:pt x="76" y="1279"/>
                  </a:cubicBezTo>
                  <a:cubicBezTo>
                    <a:pt x="176" y="1780"/>
                    <a:pt x="577" y="1906"/>
                    <a:pt x="1028" y="1906"/>
                  </a:cubicBezTo>
                  <a:cubicBezTo>
                    <a:pt x="1187" y="1914"/>
                    <a:pt x="1345" y="1917"/>
                    <a:pt x="1504" y="1917"/>
                  </a:cubicBezTo>
                  <a:cubicBezTo>
                    <a:pt x="1822" y="1917"/>
                    <a:pt x="2139" y="1906"/>
                    <a:pt x="2457" y="1906"/>
                  </a:cubicBezTo>
                  <a:cubicBezTo>
                    <a:pt x="2851" y="1934"/>
                    <a:pt x="3246" y="1986"/>
                    <a:pt x="3640" y="1986"/>
                  </a:cubicBezTo>
                  <a:cubicBezTo>
                    <a:pt x="3947" y="1986"/>
                    <a:pt x="4255" y="1954"/>
                    <a:pt x="4562" y="1856"/>
                  </a:cubicBezTo>
                  <a:cubicBezTo>
                    <a:pt x="5239" y="1630"/>
                    <a:pt x="5364" y="1054"/>
                    <a:pt x="4863" y="527"/>
                  </a:cubicBezTo>
                  <a:cubicBezTo>
                    <a:pt x="4537" y="201"/>
                    <a:pt x="4136" y="151"/>
                    <a:pt x="3735" y="101"/>
                  </a:cubicBezTo>
                  <a:cubicBezTo>
                    <a:pt x="3320" y="37"/>
                    <a:pt x="2909" y="1"/>
                    <a:pt x="2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1377325" y="2323175"/>
              <a:ext cx="129100" cy="50250"/>
            </a:xfrm>
            <a:custGeom>
              <a:rect b="b" l="l" r="r" t="t"/>
              <a:pathLst>
                <a:path extrusionOk="0" h="2010" w="5164">
                  <a:moveTo>
                    <a:pt x="2545" y="1"/>
                  </a:moveTo>
                  <a:cubicBezTo>
                    <a:pt x="1931" y="1"/>
                    <a:pt x="1317" y="95"/>
                    <a:pt x="702" y="283"/>
                  </a:cubicBezTo>
                  <a:cubicBezTo>
                    <a:pt x="251" y="433"/>
                    <a:pt x="1" y="809"/>
                    <a:pt x="51" y="1285"/>
                  </a:cubicBezTo>
                  <a:cubicBezTo>
                    <a:pt x="101" y="1786"/>
                    <a:pt x="527" y="1912"/>
                    <a:pt x="928" y="1937"/>
                  </a:cubicBezTo>
                  <a:cubicBezTo>
                    <a:pt x="1087" y="1945"/>
                    <a:pt x="1245" y="1948"/>
                    <a:pt x="1405" y="1948"/>
                  </a:cubicBezTo>
                  <a:cubicBezTo>
                    <a:pt x="1724" y="1948"/>
                    <a:pt x="2048" y="1937"/>
                    <a:pt x="2382" y="1937"/>
                  </a:cubicBezTo>
                  <a:cubicBezTo>
                    <a:pt x="2781" y="1953"/>
                    <a:pt x="3181" y="2010"/>
                    <a:pt x="3581" y="2010"/>
                  </a:cubicBezTo>
                  <a:cubicBezTo>
                    <a:pt x="3808" y="2010"/>
                    <a:pt x="4034" y="1991"/>
                    <a:pt x="4261" y="1937"/>
                  </a:cubicBezTo>
                  <a:cubicBezTo>
                    <a:pt x="4662" y="1862"/>
                    <a:pt x="5063" y="1736"/>
                    <a:pt x="5114" y="1235"/>
                  </a:cubicBezTo>
                  <a:cubicBezTo>
                    <a:pt x="5164" y="734"/>
                    <a:pt x="4813" y="408"/>
                    <a:pt x="4387" y="283"/>
                  </a:cubicBezTo>
                  <a:cubicBezTo>
                    <a:pt x="3773" y="95"/>
                    <a:pt x="3159" y="1"/>
                    <a:pt x="25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586600" y="2235375"/>
              <a:ext cx="127225" cy="48825"/>
            </a:xfrm>
            <a:custGeom>
              <a:rect b="b" l="l" r="r" t="t"/>
              <a:pathLst>
                <a:path extrusionOk="0" h="1953" w="5089">
                  <a:moveTo>
                    <a:pt x="1945" y="1"/>
                  </a:moveTo>
                  <a:cubicBezTo>
                    <a:pt x="1518" y="1"/>
                    <a:pt x="1094" y="41"/>
                    <a:pt x="677" y="211"/>
                  </a:cubicBezTo>
                  <a:cubicBezTo>
                    <a:pt x="101" y="436"/>
                    <a:pt x="1" y="1063"/>
                    <a:pt x="427" y="1514"/>
                  </a:cubicBezTo>
                  <a:cubicBezTo>
                    <a:pt x="627" y="1740"/>
                    <a:pt x="903" y="1815"/>
                    <a:pt x="1179" y="1890"/>
                  </a:cubicBezTo>
                  <a:cubicBezTo>
                    <a:pt x="1429" y="1940"/>
                    <a:pt x="1680" y="1953"/>
                    <a:pt x="1931" y="1953"/>
                  </a:cubicBezTo>
                  <a:cubicBezTo>
                    <a:pt x="2181" y="1953"/>
                    <a:pt x="2432" y="1940"/>
                    <a:pt x="2682" y="1940"/>
                  </a:cubicBezTo>
                  <a:lnTo>
                    <a:pt x="3735" y="1940"/>
                  </a:lnTo>
                  <a:cubicBezTo>
                    <a:pt x="4036" y="1940"/>
                    <a:pt x="4311" y="1890"/>
                    <a:pt x="4562" y="1714"/>
                  </a:cubicBezTo>
                  <a:cubicBezTo>
                    <a:pt x="4888" y="1489"/>
                    <a:pt x="5088" y="1213"/>
                    <a:pt x="5038" y="812"/>
                  </a:cubicBezTo>
                  <a:cubicBezTo>
                    <a:pt x="4988" y="436"/>
                    <a:pt x="4687" y="286"/>
                    <a:pt x="4362" y="211"/>
                  </a:cubicBezTo>
                  <a:cubicBezTo>
                    <a:pt x="3936" y="135"/>
                    <a:pt x="3535" y="35"/>
                    <a:pt x="3134" y="35"/>
                  </a:cubicBezTo>
                  <a:cubicBezTo>
                    <a:pt x="2737" y="35"/>
                    <a:pt x="2340" y="1"/>
                    <a:pt x="19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587225" y="2070350"/>
              <a:ext cx="125975" cy="49150"/>
            </a:xfrm>
            <a:custGeom>
              <a:rect b="b" l="l" r="r" t="t"/>
              <a:pathLst>
                <a:path extrusionOk="0" h="1966" w="5039">
                  <a:moveTo>
                    <a:pt x="1926" y="0"/>
                  </a:moveTo>
                  <a:cubicBezTo>
                    <a:pt x="1499" y="0"/>
                    <a:pt x="1073" y="43"/>
                    <a:pt x="652" y="195"/>
                  </a:cubicBezTo>
                  <a:cubicBezTo>
                    <a:pt x="151" y="396"/>
                    <a:pt x="1" y="947"/>
                    <a:pt x="276" y="1398"/>
                  </a:cubicBezTo>
                  <a:cubicBezTo>
                    <a:pt x="477" y="1674"/>
                    <a:pt x="778" y="1799"/>
                    <a:pt x="1104" y="1874"/>
                  </a:cubicBezTo>
                  <a:cubicBezTo>
                    <a:pt x="1396" y="1944"/>
                    <a:pt x="1688" y="1959"/>
                    <a:pt x="2011" y="1959"/>
                  </a:cubicBezTo>
                  <a:cubicBezTo>
                    <a:pt x="2269" y="1959"/>
                    <a:pt x="2546" y="1950"/>
                    <a:pt x="2858" y="1950"/>
                  </a:cubicBezTo>
                  <a:cubicBezTo>
                    <a:pt x="3020" y="1950"/>
                    <a:pt x="3219" y="1966"/>
                    <a:pt x="3436" y="1966"/>
                  </a:cubicBezTo>
                  <a:cubicBezTo>
                    <a:pt x="3689" y="1966"/>
                    <a:pt x="3966" y="1944"/>
                    <a:pt x="4236" y="1849"/>
                  </a:cubicBezTo>
                  <a:cubicBezTo>
                    <a:pt x="4687" y="1724"/>
                    <a:pt x="4988" y="1398"/>
                    <a:pt x="5013" y="922"/>
                  </a:cubicBezTo>
                  <a:cubicBezTo>
                    <a:pt x="5038" y="421"/>
                    <a:pt x="4637" y="270"/>
                    <a:pt x="4236" y="195"/>
                  </a:cubicBezTo>
                  <a:cubicBezTo>
                    <a:pt x="3961" y="120"/>
                    <a:pt x="3660" y="70"/>
                    <a:pt x="3384" y="70"/>
                  </a:cubicBezTo>
                  <a:cubicBezTo>
                    <a:pt x="2903" y="56"/>
                    <a:pt x="2414" y="0"/>
                    <a:pt x="19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587850" y="2406325"/>
              <a:ext cx="123475" cy="49875"/>
            </a:xfrm>
            <a:custGeom>
              <a:rect b="b" l="l" r="r" t="t"/>
              <a:pathLst>
                <a:path extrusionOk="0" h="1995" w="4939">
                  <a:moveTo>
                    <a:pt x="2261" y="0"/>
                  </a:moveTo>
                  <a:cubicBezTo>
                    <a:pt x="1850" y="0"/>
                    <a:pt x="1439" y="24"/>
                    <a:pt x="1028" y="64"/>
                  </a:cubicBezTo>
                  <a:cubicBezTo>
                    <a:pt x="352" y="140"/>
                    <a:pt x="101" y="365"/>
                    <a:pt x="51" y="866"/>
                  </a:cubicBezTo>
                  <a:cubicBezTo>
                    <a:pt x="1" y="1318"/>
                    <a:pt x="327" y="1694"/>
                    <a:pt x="903" y="1844"/>
                  </a:cubicBezTo>
                  <a:cubicBezTo>
                    <a:pt x="1429" y="1994"/>
                    <a:pt x="2006" y="1944"/>
                    <a:pt x="2557" y="1969"/>
                  </a:cubicBezTo>
                  <a:cubicBezTo>
                    <a:pt x="3058" y="1944"/>
                    <a:pt x="3560" y="1944"/>
                    <a:pt x="4036" y="1894"/>
                  </a:cubicBezTo>
                  <a:cubicBezTo>
                    <a:pt x="4487" y="1844"/>
                    <a:pt x="4888" y="1368"/>
                    <a:pt x="4913" y="967"/>
                  </a:cubicBezTo>
                  <a:cubicBezTo>
                    <a:pt x="4938" y="415"/>
                    <a:pt x="4537" y="265"/>
                    <a:pt x="4111" y="190"/>
                  </a:cubicBezTo>
                  <a:cubicBezTo>
                    <a:pt x="3495" y="54"/>
                    <a:pt x="2878" y="0"/>
                    <a:pt x="226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3"/>
          <p:cNvGrpSpPr/>
          <p:nvPr/>
        </p:nvGrpSpPr>
        <p:grpSpPr>
          <a:xfrm flipH="1" rot="-3048211">
            <a:off x="8019626" y="2951236"/>
            <a:ext cx="504628" cy="795602"/>
            <a:chOff x="2083475" y="1334350"/>
            <a:chExt cx="263175" cy="414925"/>
          </a:xfrm>
        </p:grpSpPr>
        <p:sp>
          <p:nvSpPr>
            <p:cNvPr id="145" name="Google Shape;145;p3"/>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flipH="1">
            <a:off x="8843758" y="1037589"/>
            <a:ext cx="430862" cy="343037"/>
            <a:chOff x="1376700" y="1639725"/>
            <a:chExt cx="275100" cy="219025"/>
          </a:xfrm>
        </p:grpSpPr>
        <p:sp>
          <p:nvSpPr>
            <p:cNvPr id="148" name="Google Shape;148;p3"/>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3"/>
          <p:cNvSpPr/>
          <p:nvPr/>
        </p:nvSpPr>
        <p:spPr>
          <a:xfrm flipH="1">
            <a:off x="1448206" y="163077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3"/>
          <p:cNvGrpSpPr/>
          <p:nvPr/>
        </p:nvGrpSpPr>
        <p:grpSpPr>
          <a:xfrm flipH="1" rot="-1795654">
            <a:off x="8392019" y="1423215"/>
            <a:ext cx="580501" cy="1606435"/>
            <a:chOff x="1806525" y="1557050"/>
            <a:chExt cx="276350" cy="764750"/>
          </a:xfrm>
        </p:grpSpPr>
        <p:sp>
          <p:nvSpPr>
            <p:cNvPr id="152" name="Google Shape;152;p3"/>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3"/>
          <p:cNvGrpSpPr/>
          <p:nvPr/>
        </p:nvGrpSpPr>
        <p:grpSpPr>
          <a:xfrm flipH="1">
            <a:off x="406261" y="3997815"/>
            <a:ext cx="902327" cy="488286"/>
            <a:chOff x="4936850" y="4568865"/>
            <a:chExt cx="902327" cy="488286"/>
          </a:xfrm>
        </p:grpSpPr>
        <p:sp>
          <p:nvSpPr>
            <p:cNvPr id="162" name="Google Shape;162;p3"/>
            <p:cNvSpPr/>
            <p:nvPr/>
          </p:nvSpPr>
          <p:spPr>
            <a:xfrm>
              <a:off x="4974926" y="4959493"/>
              <a:ext cx="44127" cy="42943"/>
            </a:xfrm>
            <a:custGeom>
              <a:rect b="b" l="l" r="r" t="t"/>
              <a:pathLst>
                <a:path extrusionOk="0" h="653" w="671">
                  <a:moveTo>
                    <a:pt x="1" y="1"/>
                  </a:moveTo>
                  <a:cubicBezTo>
                    <a:pt x="99" y="295"/>
                    <a:pt x="358" y="509"/>
                    <a:pt x="670" y="652"/>
                  </a:cubicBezTo>
                  <a:cubicBezTo>
                    <a:pt x="429" y="465"/>
                    <a:pt x="197" y="242"/>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938560" y="4568865"/>
              <a:ext cx="772118" cy="279819"/>
            </a:xfrm>
            <a:custGeom>
              <a:rect b="b" l="l" r="r" t="t"/>
              <a:pathLst>
                <a:path extrusionOk="0" h="4255" w="11741">
                  <a:moveTo>
                    <a:pt x="8871" y="0"/>
                  </a:moveTo>
                  <a:cubicBezTo>
                    <a:pt x="8173" y="0"/>
                    <a:pt x="7474" y="84"/>
                    <a:pt x="6834" y="178"/>
                  </a:cubicBezTo>
                  <a:cubicBezTo>
                    <a:pt x="4854" y="472"/>
                    <a:pt x="2936" y="1097"/>
                    <a:pt x="1223" y="2140"/>
                  </a:cubicBezTo>
                  <a:cubicBezTo>
                    <a:pt x="563" y="2533"/>
                    <a:pt x="108" y="3104"/>
                    <a:pt x="10" y="3871"/>
                  </a:cubicBezTo>
                  <a:cubicBezTo>
                    <a:pt x="1" y="4005"/>
                    <a:pt x="1" y="4130"/>
                    <a:pt x="28" y="4255"/>
                  </a:cubicBezTo>
                  <a:cubicBezTo>
                    <a:pt x="153" y="3702"/>
                    <a:pt x="590" y="3256"/>
                    <a:pt x="1125" y="2952"/>
                  </a:cubicBezTo>
                  <a:cubicBezTo>
                    <a:pt x="2142" y="2372"/>
                    <a:pt x="3293" y="2087"/>
                    <a:pt x="4417" y="1819"/>
                  </a:cubicBezTo>
                  <a:cubicBezTo>
                    <a:pt x="5407" y="1570"/>
                    <a:pt x="6433" y="1418"/>
                    <a:pt x="7441" y="1293"/>
                  </a:cubicBezTo>
                  <a:cubicBezTo>
                    <a:pt x="8360" y="1168"/>
                    <a:pt x="9243" y="963"/>
                    <a:pt x="10153" y="820"/>
                  </a:cubicBezTo>
                  <a:cubicBezTo>
                    <a:pt x="10492" y="765"/>
                    <a:pt x="10828" y="731"/>
                    <a:pt x="11151" y="731"/>
                  </a:cubicBezTo>
                  <a:cubicBezTo>
                    <a:pt x="11354" y="731"/>
                    <a:pt x="11551" y="745"/>
                    <a:pt x="11741" y="776"/>
                  </a:cubicBezTo>
                  <a:cubicBezTo>
                    <a:pt x="10918" y="181"/>
                    <a:pt x="9896" y="0"/>
                    <a:pt x="88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936850" y="4616871"/>
              <a:ext cx="902327" cy="440280"/>
            </a:xfrm>
            <a:custGeom>
              <a:rect b="b" l="l" r="r" t="t"/>
              <a:pathLst>
                <a:path extrusionOk="0" h="6695" w="13721">
                  <a:moveTo>
                    <a:pt x="11278" y="309"/>
                  </a:moveTo>
                  <a:cubicBezTo>
                    <a:pt x="11753" y="309"/>
                    <a:pt x="12136" y="428"/>
                    <a:pt x="12436" y="661"/>
                  </a:cubicBezTo>
                  <a:cubicBezTo>
                    <a:pt x="12802" y="938"/>
                    <a:pt x="13043" y="1375"/>
                    <a:pt x="13168" y="1955"/>
                  </a:cubicBezTo>
                  <a:cubicBezTo>
                    <a:pt x="13578" y="3766"/>
                    <a:pt x="11633" y="4729"/>
                    <a:pt x="10215" y="5166"/>
                  </a:cubicBezTo>
                  <a:cubicBezTo>
                    <a:pt x="8930" y="5568"/>
                    <a:pt x="7592" y="5701"/>
                    <a:pt x="6281" y="5996"/>
                  </a:cubicBezTo>
                  <a:cubicBezTo>
                    <a:pt x="5527" y="6170"/>
                    <a:pt x="4732" y="6362"/>
                    <a:pt x="3952" y="6362"/>
                  </a:cubicBezTo>
                  <a:cubicBezTo>
                    <a:pt x="3494" y="6362"/>
                    <a:pt x="3041" y="6296"/>
                    <a:pt x="2605" y="6121"/>
                  </a:cubicBezTo>
                  <a:cubicBezTo>
                    <a:pt x="2578" y="6103"/>
                    <a:pt x="2543" y="6085"/>
                    <a:pt x="2498" y="6076"/>
                  </a:cubicBezTo>
                  <a:lnTo>
                    <a:pt x="2489" y="6076"/>
                  </a:lnTo>
                  <a:cubicBezTo>
                    <a:pt x="2480" y="6076"/>
                    <a:pt x="2480" y="6067"/>
                    <a:pt x="2471" y="6067"/>
                  </a:cubicBezTo>
                  <a:cubicBezTo>
                    <a:pt x="2444" y="6058"/>
                    <a:pt x="2427" y="6049"/>
                    <a:pt x="2400" y="6040"/>
                  </a:cubicBezTo>
                  <a:cubicBezTo>
                    <a:pt x="2375" y="6026"/>
                    <a:pt x="2351" y="6019"/>
                    <a:pt x="2328" y="6019"/>
                  </a:cubicBezTo>
                  <a:cubicBezTo>
                    <a:pt x="2309" y="6019"/>
                    <a:pt x="2291" y="6024"/>
                    <a:pt x="2275" y="6032"/>
                  </a:cubicBezTo>
                  <a:cubicBezTo>
                    <a:pt x="1365" y="5773"/>
                    <a:pt x="348" y="4658"/>
                    <a:pt x="339" y="3757"/>
                  </a:cubicBezTo>
                  <a:cubicBezTo>
                    <a:pt x="330" y="2820"/>
                    <a:pt x="1659" y="2303"/>
                    <a:pt x="2364" y="2035"/>
                  </a:cubicBezTo>
                  <a:cubicBezTo>
                    <a:pt x="4487" y="1232"/>
                    <a:pt x="6744" y="1116"/>
                    <a:pt x="8948" y="688"/>
                  </a:cubicBezTo>
                  <a:cubicBezTo>
                    <a:pt x="9635" y="554"/>
                    <a:pt x="10304" y="385"/>
                    <a:pt x="11000" y="322"/>
                  </a:cubicBezTo>
                  <a:cubicBezTo>
                    <a:pt x="11096" y="314"/>
                    <a:pt x="11189" y="309"/>
                    <a:pt x="11278" y="309"/>
                  </a:cubicBezTo>
                  <a:close/>
                  <a:moveTo>
                    <a:pt x="11177" y="1"/>
                  </a:moveTo>
                  <a:cubicBezTo>
                    <a:pt x="10854" y="1"/>
                    <a:pt x="10518" y="35"/>
                    <a:pt x="10179" y="90"/>
                  </a:cubicBezTo>
                  <a:cubicBezTo>
                    <a:pt x="9269" y="233"/>
                    <a:pt x="8386" y="438"/>
                    <a:pt x="7467" y="563"/>
                  </a:cubicBezTo>
                  <a:cubicBezTo>
                    <a:pt x="6459" y="688"/>
                    <a:pt x="5433" y="840"/>
                    <a:pt x="4443" y="1080"/>
                  </a:cubicBezTo>
                  <a:cubicBezTo>
                    <a:pt x="3319" y="1357"/>
                    <a:pt x="2168" y="1642"/>
                    <a:pt x="1151" y="2222"/>
                  </a:cubicBezTo>
                  <a:cubicBezTo>
                    <a:pt x="616" y="2526"/>
                    <a:pt x="179" y="2972"/>
                    <a:pt x="54" y="3525"/>
                  </a:cubicBezTo>
                  <a:cubicBezTo>
                    <a:pt x="0" y="3739"/>
                    <a:pt x="0" y="3971"/>
                    <a:pt x="54" y="4212"/>
                  </a:cubicBezTo>
                  <a:cubicBezTo>
                    <a:pt x="134" y="4551"/>
                    <a:pt x="321" y="4899"/>
                    <a:pt x="580" y="5211"/>
                  </a:cubicBezTo>
                  <a:cubicBezTo>
                    <a:pt x="776" y="5452"/>
                    <a:pt x="1008" y="5675"/>
                    <a:pt x="1249" y="5862"/>
                  </a:cubicBezTo>
                  <a:cubicBezTo>
                    <a:pt x="1615" y="6130"/>
                    <a:pt x="2007" y="6335"/>
                    <a:pt x="2382" y="6397"/>
                  </a:cubicBezTo>
                  <a:cubicBezTo>
                    <a:pt x="2893" y="6614"/>
                    <a:pt x="3420" y="6695"/>
                    <a:pt x="3953" y="6695"/>
                  </a:cubicBezTo>
                  <a:cubicBezTo>
                    <a:pt x="4760" y="6695"/>
                    <a:pt x="5580" y="6509"/>
                    <a:pt x="6370" y="6326"/>
                  </a:cubicBezTo>
                  <a:cubicBezTo>
                    <a:pt x="8118" y="5925"/>
                    <a:pt x="9938" y="5782"/>
                    <a:pt x="11580" y="5006"/>
                  </a:cubicBezTo>
                  <a:cubicBezTo>
                    <a:pt x="12882" y="4390"/>
                    <a:pt x="13721" y="3337"/>
                    <a:pt x="13498" y="1865"/>
                  </a:cubicBezTo>
                  <a:cubicBezTo>
                    <a:pt x="13328" y="697"/>
                    <a:pt x="12641" y="188"/>
                    <a:pt x="11767" y="46"/>
                  </a:cubicBezTo>
                  <a:cubicBezTo>
                    <a:pt x="11577" y="15"/>
                    <a:pt x="11380" y="1"/>
                    <a:pt x="1117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5201412" y="4705387"/>
              <a:ext cx="352092" cy="284357"/>
            </a:xfrm>
            <a:custGeom>
              <a:rect b="b" l="l" r="r" t="t"/>
              <a:pathLst>
                <a:path extrusionOk="0" h="4324" w="5354">
                  <a:moveTo>
                    <a:pt x="4407" y="350"/>
                  </a:moveTo>
                  <a:cubicBezTo>
                    <a:pt x="4434" y="582"/>
                    <a:pt x="4470" y="805"/>
                    <a:pt x="4497" y="1028"/>
                  </a:cubicBezTo>
                  <a:cubicBezTo>
                    <a:pt x="4604" y="1768"/>
                    <a:pt x="4746" y="2500"/>
                    <a:pt x="4970" y="3214"/>
                  </a:cubicBezTo>
                  <a:cubicBezTo>
                    <a:pt x="4372" y="3428"/>
                    <a:pt x="3729" y="3481"/>
                    <a:pt x="3114" y="3606"/>
                  </a:cubicBezTo>
                  <a:cubicBezTo>
                    <a:pt x="2498" y="3731"/>
                    <a:pt x="1883" y="3847"/>
                    <a:pt x="1267" y="3981"/>
                  </a:cubicBezTo>
                  <a:cubicBezTo>
                    <a:pt x="1160" y="3517"/>
                    <a:pt x="946" y="3071"/>
                    <a:pt x="830" y="2598"/>
                  </a:cubicBezTo>
                  <a:cubicBezTo>
                    <a:pt x="759" y="2304"/>
                    <a:pt x="732" y="2000"/>
                    <a:pt x="661" y="1697"/>
                  </a:cubicBezTo>
                  <a:cubicBezTo>
                    <a:pt x="607" y="1474"/>
                    <a:pt x="429" y="1260"/>
                    <a:pt x="366" y="1037"/>
                  </a:cubicBezTo>
                  <a:cubicBezTo>
                    <a:pt x="1241" y="912"/>
                    <a:pt x="2115" y="734"/>
                    <a:pt x="2989" y="582"/>
                  </a:cubicBezTo>
                  <a:cubicBezTo>
                    <a:pt x="3462" y="493"/>
                    <a:pt x="3935" y="412"/>
                    <a:pt x="4407" y="350"/>
                  </a:cubicBezTo>
                  <a:close/>
                  <a:moveTo>
                    <a:pt x="4530" y="1"/>
                  </a:moveTo>
                  <a:cubicBezTo>
                    <a:pt x="4522" y="1"/>
                    <a:pt x="4514" y="1"/>
                    <a:pt x="4506" y="2"/>
                  </a:cubicBezTo>
                  <a:cubicBezTo>
                    <a:pt x="3051" y="172"/>
                    <a:pt x="1624" y="519"/>
                    <a:pt x="170" y="725"/>
                  </a:cubicBezTo>
                  <a:cubicBezTo>
                    <a:pt x="116" y="734"/>
                    <a:pt x="81" y="760"/>
                    <a:pt x="63" y="796"/>
                  </a:cubicBezTo>
                  <a:cubicBezTo>
                    <a:pt x="27" y="823"/>
                    <a:pt x="0" y="867"/>
                    <a:pt x="9" y="921"/>
                  </a:cubicBezTo>
                  <a:cubicBezTo>
                    <a:pt x="18" y="1081"/>
                    <a:pt x="54" y="1206"/>
                    <a:pt x="134" y="1340"/>
                  </a:cubicBezTo>
                  <a:cubicBezTo>
                    <a:pt x="134" y="1358"/>
                    <a:pt x="143" y="1367"/>
                    <a:pt x="152" y="1385"/>
                  </a:cubicBezTo>
                  <a:cubicBezTo>
                    <a:pt x="313" y="1688"/>
                    <a:pt x="384" y="1991"/>
                    <a:pt x="447" y="2321"/>
                  </a:cubicBezTo>
                  <a:cubicBezTo>
                    <a:pt x="500" y="2616"/>
                    <a:pt x="554" y="2901"/>
                    <a:pt x="625" y="3196"/>
                  </a:cubicBezTo>
                  <a:cubicBezTo>
                    <a:pt x="705" y="3535"/>
                    <a:pt x="902" y="3847"/>
                    <a:pt x="964" y="4195"/>
                  </a:cubicBezTo>
                  <a:cubicBezTo>
                    <a:pt x="983" y="4280"/>
                    <a:pt x="1046" y="4317"/>
                    <a:pt x="1113" y="4317"/>
                  </a:cubicBezTo>
                  <a:cubicBezTo>
                    <a:pt x="1137" y="4317"/>
                    <a:pt x="1163" y="4312"/>
                    <a:pt x="1187" y="4302"/>
                  </a:cubicBezTo>
                  <a:cubicBezTo>
                    <a:pt x="1207" y="4315"/>
                    <a:pt x="1231" y="4323"/>
                    <a:pt x="1260" y="4323"/>
                  </a:cubicBezTo>
                  <a:cubicBezTo>
                    <a:pt x="1271" y="4323"/>
                    <a:pt x="1282" y="4322"/>
                    <a:pt x="1294" y="4320"/>
                  </a:cubicBezTo>
                  <a:cubicBezTo>
                    <a:pt x="2008" y="4168"/>
                    <a:pt x="2721" y="4034"/>
                    <a:pt x="3435" y="3892"/>
                  </a:cubicBezTo>
                  <a:cubicBezTo>
                    <a:pt x="4042" y="3767"/>
                    <a:pt x="4648" y="3704"/>
                    <a:pt x="5219" y="3481"/>
                  </a:cubicBezTo>
                  <a:cubicBezTo>
                    <a:pt x="5264" y="3463"/>
                    <a:pt x="5291" y="3437"/>
                    <a:pt x="5300" y="3410"/>
                  </a:cubicBezTo>
                  <a:cubicBezTo>
                    <a:pt x="5335" y="3374"/>
                    <a:pt x="5353" y="3321"/>
                    <a:pt x="5335" y="3258"/>
                  </a:cubicBezTo>
                  <a:cubicBezTo>
                    <a:pt x="5112" y="2589"/>
                    <a:pt x="4970" y="1902"/>
                    <a:pt x="4862" y="1206"/>
                  </a:cubicBezTo>
                  <a:cubicBezTo>
                    <a:pt x="4818" y="912"/>
                    <a:pt x="4782" y="609"/>
                    <a:pt x="4746" y="314"/>
                  </a:cubicBezTo>
                  <a:cubicBezTo>
                    <a:pt x="4746" y="279"/>
                    <a:pt x="4729" y="252"/>
                    <a:pt x="4711" y="225"/>
                  </a:cubicBezTo>
                  <a:cubicBezTo>
                    <a:pt x="4736" y="133"/>
                    <a:pt x="4658" y="1"/>
                    <a:pt x="453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192271" y="4961532"/>
              <a:ext cx="33276" cy="24661"/>
            </a:xfrm>
            <a:custGeom>
              <a:rect b="b" l="l" r="r" t="t"/>
              <a:pathLst>
                <a:path extrusionOk="0" h="375" w="506">
                  <a:moveTo>
                    <a:pt x="259" y="1"/>
                  </a:moveTo>
                  <a:cubicBezTo>
                    <a:pt x="141" y="1"/>
                    <a:pt x="1" y="172"/>
                    <a:pt x="95" y="273"/>
                  </a:cubicBezTo>
                  <a:cubicBezTo>
                    <a:pt x="166" y="345"/>
                    <a:pt x="238" y="375"/>
                    <a:pt x="297" y="375"/>
                  </a:cubicBezTo>
                  <a:cubicBezTo>
                    <a:pt x="436" y="375"/>
                    <a:pt x="505" y="208"/>
                    <a:pt x="336" y="32"/>
                  </a:cubicBezTo>
                  <a:cubicBezTo>
                    <a:pt x="314" y="10"/>
                    <a:pt x="287"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5126377" y="4954363"/>
              <a:ext cx="33144" cy="24529"/>
            </a:xfrm>
            <a:custGeom>
              <a:rect b="b" l="l" r="r" t="t"/>
              <a:pathLst>
                <a:path extrusionOk="0" h="373" w="504">
                  <a:moveTo>
                    <a:pt x="207" y="0"/>
                  </a:moveTo>
                  <a:cubicBezTo>
                    <a:pt x="68" y="0"/>
                    <a:pt x="0" y="169"/>
                    <a:pt x="169" y="338"/>
                  </a:cubicBezTo>
                  <a:cubicBezTo>
                    <a:pt x="192" y="362"/>
                    <a:pt x="220" y="373"/>
                    <a:pt x="248" y="373"/>
                  </a:cubicBezTo>
                  <a:cubicBezTo>
                    <a:pt x="366" y="373"/>
                    <a:pt x="503" y="199"/>
                    <a:pt x="410" y="106"/>
                  </a:cubicBezTo>
                  <a:cubicBezTo>
                    <a:pt x="338" y="31"/>
                    <a:pt x="266" y="0"/>
                    <a:pt x="2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5057984" y="4936082"/>
              <a:ext cx="33407" cy="24792"/>
            </a:xfrm>
            <a:custGeom>
              <a:rect b="b" l="l" r="r" t="t"/>
              <a:pathLst>
                <a:path extrusionOk="0" h="377" w="508">
                  <a:moveTo>
                    <a:pt x="260" y="1"/>
                  </a:moveTo>
                  <a:cubicBezTo>
                    <a:pt x="138" y="1"/>
                    <a:pt x="1" y="176"/>
                    <a:pt x="94" y="277"/>
                  </a:cubicBezTo>
                  <a:cubicBezTo>
                    <a:pt x="165" y="347"/>
                    <a:pt x="235" y="376"/>
                    <a:pt x="294" y="376"/>
                  </a:cubicBezTo>
                  <a:cubicBezTo>
                    <a:pt x="435" y="376"/>
                    <a:pt x="508" y="206"/>
                    <a:pt x="344" y="36"/>
                  </a:cubicBezTo>
                  <a:cubicBezTo>
                    <a:pt x="319" y="11"/>
                    <a:pt x="290" y="1"/>
                    <a:pt x="26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5144527" y="4905305"/>
              <a:ext cx="33605" cy="24332"/>
            </a:xfrm>
            <a:custGeom>
              <a:rect b="b" l="l" r="r" t="t"/>
              <a:pathLst>
                <a:path extrusionOk="0" h="370" w="511">
                  <a:moveTo>
                    <a:pt x="212" y="1"/>
                  </a:moveTo>
                  <a:cubicBezTo>
                    <a:pt x="73" y="1"/>
                    <a:pt x="1" y="165"/>
                    <a:pt x="170" y="334"/>
                  </a:cubicBezTo>
                  <a:cubicBezTo>
                    <a:pt x="192" y="359"/>
                    <a:pt x="220" y="369"/>
                    <a:pt x="250" y="369"/>
                  </a:cubicBezTo>
                  <a:cubicBezTo>
                    <a:pt x="369" y="369"/>
                    <a:pt x="511" y="195"/>
                    <a:pt x="411" y="102"/>
                  </a:cubicBezTo>
                  <a:cubicBezTo>
                    <a:pt x="341" y="30"/>
                    <a:pt x="270" y="1"/>
                    <a:pt x="2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5169188" y="4850196"/>
              <a:ext cx="29330" cy="24595"/>
            </a:xfrm>
            <a:custGeom>
              <a:rect b="b" l="l" r="r" t="t"/>
              <a:pathLst>
                <a:path extrusionOk="0" h="374" w="446">
                  <a:moveTo>
                    <a:pt x="208" y="0"/>
                  </a:moveTo>
                  <a:cubicBezTo>
                    <a:pt x="69" y="0"/>
                    <a:pt x="0" y="167"/>
                    <a:pt x="169" y="343"/>
                  </a:cubicBezTo>
                  <a:cubicBezTo>
                    <a:pt x="191" y="364"/>
                    <a:pt x="218" y="374"/>
                    <a:pt x="245" y="374"/>
                  </a:cubicBezTo>
                  <a:cubicBezTo>
                    <a:pt x="319" y="374"/>
                    <a:pt x="402" y="307"/>
                    <a:pt x="428" y="235"/>
                  </a:cubicBezTo>
                  <a:cubicBezTo>
                    <a:pt x="446" y="200"/>
                    <a:pt x="446" y="164"/>
                    <a:pt x="437" y="137"/>
                  </a:cubicBezTo>
                  <a:cubicBezTo>
                    <a:pt x="428" y="119"/>
                    <a:pt x="419" y="111"/>
                    <a:pt x="410" y="102"/>
                  </a:cubicBezTo>
                  <a:cubicBezTo>
                    <a:pt x="339" y="30"/>
                    <a:pt x="267" y="0"/>
                    <a:pt x="2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5130323" y="4794166"/>
              <a:ext cx="33276" cy="24595"/>
            </a:xfrm>
            <a:custGeom>
              <a:rect b="b" l="l" r="r" t="t"/>
              <a:pathLst>
                <a:path extrusionOk="0" h="374" w="506">
                  <a:moveTo>
                    <a:pt x="209" y="1"/>
                  </a:moveTo>
                  <a:cubicBezTo>
                    <a:pt x="70" y="1"/>
                    <a:pt x="0" y="169"/>
                    <a:pt x="163" y="338"/>
                  </a:cubicBezTo>
                  <a:cubicBezTo>
                    <a:pt x="187" y="363"/>
                    <a:pt x="216" y="373"/>
                    <a:pt x="246" y="373"/>
                  </a:cubicBezTo>
                  <a:cubicBezTo>
                    <a:pt x="368" y="373"/>
                    <a:pt x="506" y="199"/>
                    <a:pt x="412" y="106"/>
                  </a:cubicBezTo>
                  <a:cubicBezTo>
                    <a:pt x="340"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5116052" y="4879789"/>
              <a:ext cx="33342" cy="24266"/>
            </a:xfrm>
            <a:custGeom>
              <a:rect b="b" l="l" r="r" t="t"/>
              <a:pathLst>
                <a:path extrusionOk="0" h="369" w="507">
                  <a:moveTo>
                    <a:pt x="260" y="0"/>
                  </a:moveTo>
                  <a:cubicBezTo>
                    <a:pt x="138" y="0"/>
                    <a:pt x="1" y="174"/>
                    <a:pt x="94" y="267"/>
                  </a:cubicBezTo>
                  <a:cubicBezTo>
                    <a:pt x="166" y="339"/>
                    <a:pt x="238" y="369"/>
                    <a:pt x="297" y="369"/>
                  </a:cubicBezTo>
                  <a:cubicBezTo>
                    <a:pt x="437" y="369"/>
                    <a:pt x="507" y="204"/>
                    <a:pt x="344"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5050553" y="4896756"/>
              <a:ext cx="33539" cy="24332"/>
            </a:xfrm>
            <a:custGeom>
              <a:rect b="b" l="l" r="r" t="t"/>
              <a:pathLst>
                <a:path extrusionOk="0" h="370" w="510">
                  <a:moveTo>
                    <a:pt x="259" y="0"/>
                  </a:moveTo>
                  <a:cubicBezTo>
                    <a:pt x="139" y="0"/>
                    <a:pt x="0" y="168"/>
                    <a:pt x="100" y="268"/>
                  </a:cubicBezTo>
                  <a:cubicBezTo>
                    <a:pt x="169" y="340"/>
                    <a:pt x="240" y="370"/>
                    <a:pt x="299" y="370"/>
                  </a:cubicBezTo>
                  <a:cubicBezTo>
                    <a:pt x="437" y="370"/>
                    <a:pt x="510" y="205"/>
                    <a:pt x="341" y="36"/>
                  </a:cubicBezTo>
                  <a:cubicBezTo>
                    <a:pt x="317" y="11"/>
                    <a:pt x="289" y="0"/>
                    <a:pt x="25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5077516" y="4828429"/>
              <a:ext cx="33670" cy="24661"/>
            </a:xfrm>
            <a:custGeom>
              <a:rect b="b" l="l" r="r" t="t"/>
              <a:pathLst>
                <a:path extrusionOk="0" h="375" w="512">
                  <a:moveTo>
                    <a:pt x="257" y="1"/>
                  </a:moveTo>
                  <a:cubicBezTo>
                    <a:pt x="124" y="1"/>
                    <a:pt x="0" y="172"/>
                    <a:pt x="118" y="290"/>
                  </a:cubicBezTo>
                  <a:lnTo>
                    <a:pt x="154" y="326"/>
                  </a:lnTo>
                  <a:cubicBezTo>
                    <a:pt x="188" y="360"/>
                    <a:pt x="228" y="375"/>
                    <a:pt x="266" y="375"/>
                  </a:cubicBezTo>
                  <a:cubicBezTo>
                    <a:pt x="395" y="375"/>
                    <a:pt x="512" y="209"/>
                    <a:pt x="395" y="85"/>
                  </a:cubicBezTo>
                  <a:lnTo>
                    <a:pt x="368" y="49"/>
                  </a:lnTo>
                  <a:cubicBezTo>
                    <a:pt x="334" y="15"/>
                    <a:pt x="295" y="1"/>
                    <a:pt x="2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5014844" y="4860126"/>
              <a:ext cx="33210" cy="24661"/>
            </a:xfrm>
            <a:custGeom>
              <a:rect b="b" l="l" r="r" t="t"/>
              <a:pathLst>
                <a:path extrusionOk="0" h="375" w="505">
                  <a:moveTo>
                    <a:pt x="209" y="1"/>
                  </a:moveTo>
                  <a:cubicBezTo>
                    <a:pt x="69" y="1"/>
                    <a:pt x="1" y="168"/>
                    <a:pt x="170" y="343"/>
                  </a:cubicBezTo>
                  <a:cubicBezTo>
                    <a:pt x="192" y="365"/>
                    <a:pt x="219" y="375"/>
                    <a:pt x="247" y="375"/>
                  </a:cubicBezTo>
                  <a:cubicBezTo>
                    <a:pt x="365" y="375"/>
                    <a:pt x="505" y="203"/>
                    <a:pt x="411" y="102"/>
                  </a:cubicBezTo>
                  <a:cubicBezTo>
                    <a:pt x="339"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5030693" y="4796468"/>
              <a:ext cx="33539" cy="24398"/>
            </a:xfrm>
            <a:custGeom>
              <a:rect b="b" l="l" r="r" t="t"/>
              <a:pathLst>
                <a:path extrusionOk="0" h="371" w="510">
                  <a:moveTo>
                    <a:pt x="243" y="0"/>
                  </a:moveTo>
                  <a:cubicBezTo>
                    <a:pt x="115" y="0"/>
                    <a:pt x="0" y="169"/>
                    <a:pt x="116" y="285"/>
                  </a:cubicBezTo>
                  <a:lnTo>
                    <a:pt x="143" y="321"/>
                  </a:lnTo>
                  <a:cubicBezTo>
                    <a:pt x="180" y="356"/>
                    <a:pt x="221" y="370"/>
                    <a:pt x="260" y="370"/>
                  </a:cubicBezTo>
                  <a:cubicBezTo>
                    <a:pt x="393" y="370"/>
                    <a:pt x="510" y="204"/>
                    <a:pt x="393" y="80"/>
                  </a:cubicBezTo>
                  <a:lnTo>
                    <a:pt x="357" y="53"/>
                  </a:lnTo>
                  <a:cubicBezTo>
                    <a:pt x="322" y="16"/>
                    <a:pt x="282" y="0"/>
                    <a:pt x="24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5575665" y="4906620"/>
              <a:ext cx="33736" cy="24529"/>
            </a:xfrm>
            <a:custGeom>
              <a:rect b="b" l="l" r="r" t="t"/>
              <a:pathLst>
                <a:path extrusionOk="0" h="373" w="513">
                  <a:moveTo>
                    <a:pt x="216" y="0"/>
                  </a:moveTo>
                  <a:cubicBezTo>
                    <a:pt x="75" y="0"/>
                    <a:pt x="0" y="171"/>
                    <a:pt x="171" y="341"/>
                  </a:cubicBezTo>
                  <a:cubicBezTo>
                    <a:pt x="193" y="363"/>
                    <a:pt x="220" y="372"/>
                    <a:pt x="248" y="372"/>
                  </a:cubicBezTo>
                  <a:cubicBezTo>
                    <a:pt x="368" y="372"/>
                    <a:pt x="513" y="201"/>
                    <a:pt x="411" y="100"/>
                  </a:cubicBezTo>
                  <a:cubicBezTo>
                    <a:pt x="344" y="30"/>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5572180" y="4838688"/>
              <a:ext cx="31632" cy="22293"/>
            </a:xfrm>
            <a:custGeom>
              <a:rect b="b" l="l" r="r" t="t"/>
              <a:pathLst>
                <a:path extrusionOk="0" h="339" w="481">
                  <a:moveTo>
                    <a:pt x="243" y="1"/>
                  </a:moveTo>
                  <a:cubicBezTo>
                    <a:pt x="115" y="1"/>
                    <a:pt x="0" y="169"/>
                    <a:pt x="117" y="286"/>
                  </a:cubicBezTo>
                  <a:cubicBezTo>
                    <a:pt x="152" y="323"/>
                    <a:pt x="193" y="339"/>
                    <a:pt x="232" y="339"/>
                  </a:cubicBezTo>
                  <a:cubicBezTo>
                    <a:pt x="362" y="339"/>
                    <a:pt x="481" y="170"/>
                    <a:pt x="357"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5628801" y="4864138"/>
              <a:ext cx="33210" cy="24661"/>
            </a:xfrm>
            <a:custGeom>
              <a:rect b="b" l="l" r="r" t="t"/>
              <a:pathLst>
                <a:path extrusionOk="0" h="375" w="505">
                  <a:moveTo>
                    <a:pt x="259" y="1"/>
                  </a:moveTo>
                  <a:cubicBezTo>
                    <a:pt x="140" y="1"/>
                    <a:pt x="0" y="172"/>
                    <a:pt x="94" y="273"/>
                  </a:cubicBezTo>
                  <a:cubicBezTo>
                    <a:pt x="166" y="345"/>
                    <a:pt x="237" y="375"/>
                    <a:pt x="296" y="375"/>
                  </a:cubicBezTo>
                  <a:cubicBezTo>
                    <a:pt x="436" y="375"/>
                    <a:pt x="504" y="208"/>
                    <a:pt x="335" y="32"/>
                  </a:cubicBezTo>
                  <a:cubicBezTo>
                    <a:pt x="313" y="10"/>
                    <a:pt x="286"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5638468" y="4814421"/>
              <a:ext cx="33210" cy="24595"/>
            </a:xfrm>
            <a:custGeom>
              <a:rect b="b" l="l" r="r" t="t"/>
              <a:pathLst>
                <a:path extrusionOk="0" h="374" w="505">
                  <a:moveTo>
                    <a:pt x="209" y="0"/>
                  </a:moveTo>
                  <a:cubicBezTo>
                    <a:pt x="70" y="0"/>
                    <a:pt x="1" y="167"/>
                    <a:pt x="170" y="342"/>
                  </a:cubicBezTo>
                  <a:cubicBezTo>
                    <a:pt x="192" y="364"/>
                    <a:pt x="219" y="374"/>
                    <a:pt x="247" y="374"/>
                  </a:cubicBezTo>
                  <a:cubicBezTo>
                    <a:pt x="365" y="374"/>
                    <a:pt x="505" y="203"/>
                    <a:pt x="411" y="101"/>
                  </a:cubicBezTo>
                  <a:cubicBezTo>
                    <a:pt x="339" y="30"/>
                    <a:pt x="268"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5690684" y="4832243"/>
              <a:ext cx="31763" cy="22293"/>
            </a:xfrm>
            <a:custGeom>
              <a:rect b="b" l="l" r="r" t="t"/>
              <a:pathLst>
                <a:path extrusionOk="0" h="339" w="483">
                  <a:moveTo>
                    <a:pt x="251" y="0"/>
                  </a:moveTo>
                  <a:cubicBezTo>
                    <a:pt x="120" y="0"/>
                    <a:pt x="0" y="169"/>
                    <a:pt x="117" y="285"/>
                  </a:cubicBezTo>
                  <a:cubicBezTo>
                    <a:pt x="154" y="323"/>
                    <a:pt x="196" y="339"/>
                    <a:pt x="236" y="339"/>
                  </a:cubicBezTo>
                  <a:cubicBezTo>
                    <a:pt x="368" y="339"/>
                    <a:pt x="483" y="170"/>
                    <a:pt x="366" y="53"/>
                  </a:cubicBezTo>
                  <a:cubicBezTo>
                    <a:pt x="331" y="16"/>
                    <a:pt x="290" y="0"/>
                    <a:pt x="25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5743425" y="4774043"/>
              <a:ext cx="29462" cy="24792"/>
            </a:xfrm>
            <a:custGeom>
              <a:rect b="b" l="l" r="r" t="t"/>
              <a:pathLst>
                <a:path extrusionOk="0" h="377" w="448">
                  <a:moveTo>
                    <a:pt x="216" y="0"/>
                  </a:moveTo>
                  <a:cubicBezTo>
                    <a:pt x="76" y="0"/>
                    <a:pt x="1" y="170"/>
                    <a:pt x="171" y="341"/>
                  </a:cubicBezTo>
                  <a:cubicBezTo>
                    <a:pt x="198" y="376"/>
                    <a:pt x="242" y="376"/>
                    <a:pt x="278" y="376"/>
                  </a:cubicBezTo>
                  <a:cubicBezTo>
                    <a:pt x="349" y="359"/>
                    <a:pt x="430" y="287"/>
                    <a:pt x="439" y="207"/>
                  </a:cubicBezTo>
                  <a:cubicBezTo>
                    <a:pt x="448" y="171"/>
                    <a:pt x="448" y="136"/>
                    <a:pt x="412" y="100"/>
                  </a:cubicBezTo>
                  <a:cubicBezTo>
                    <a:pt x="344" y="29"/>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5676479" y="4777134"/>
              <a:ext cx="33342" cy="24595"/>
            </a:xfrm>
            <a:custGeom>
              <a:rect b="b" l="l" r="r" t="t"/>
              <a:pathLst>
                <a:path extrusionOk="0" h="374" w="507">
                  <a:moveTo>
                    <a:pt x="209" y="1"/>
                  </a:moveTo>
                  <a:cubicBezTo>
                    <a:pt x="70" y="1"/>
                    <a:pt x="1" y="170"/>
                    <a:pt x="163" y="338"/>
                  </a:cubicBezTo>
                  <a:cubicBezTo>
                    <a:pt x="188" y="363"/>
                    <a:pt x="217" y="373"/>
                    <a:pt x="247" y="373"/>
                  </a:cubicBezTo>
                  <a:cubicBezTo>
                    <a:pt x="369" y="373"/>
                    <a:pt x="506" y="200"/>
                    <a:pt x="413" y="106"/>
                  </a:cubicBezTo>
                  <a:cubicBezTo>
                    <a:pt x="341" y="32"/>
                    <a:pt x="269"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694235" y="4707689"/>
              <a:ext cx="25845" cy="26502"/>
            </a:xfrm>
            <a:custGeom>
              <a:rect b="b" l="l" r="r" t="t"/>
              <a:pathLst>
                <a:path extrusionOk="0" h="403" w="393">
                  <a:moveTo>
                    <a:pt x="178" y="1"/>
                  </a:moveTo>
                  <a:cubicBezTo>
                    <a:pt x="152" y="1"/>
                    <a:pt x="125" y="7"/>
                    <a:pt x="98" y="21"/>
                  </a:cubicBezTo>
                  <a:cubicBezTo>
                    <a:pt x="36" y="56"/>
                    <a:pt x="0" y="137"/>
                    <a:pt x="18" y="217"/>
                  </a:cubicBezTo>
                  <a:cubicBezTo>
                    <a:pt x="12" y="312"/>
                    <a:pt x="100" y="402"/>
                    <a:pt x="193" y="402"/>
                  </a:cubicBezTo>
                  <a:cubicBezTo>
                    <a:pt x="231" y="402"/>
                    <a:pt x="270" y="387"/>
                    <a:pt x="303" y="351"/>
                  </a:cubicBezTo>
                  <a:cubicBezTo>
                    <a:pt x="366" y="279"/>
                    <a:pt x="393" y="172"/>
                    <a:pt x="330" y="83"/>
                  </a:cubicBezTo>
                  <a:cubicBezTo>
                    <a:pt x="293" y="33"/>
                    <a:pt x="238" y="1"/>
                    <a:pt x="1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5629656" y="4673229"/>
              <a:ext cx="31171" cy="22293"/>
            </a:xfrm>
            <a:custGeom>
              <a:rect b="b" l="l" r="r" t="t"/>
              <a:pathLst>
                <a:path extrusionOk="0" h="339" w="474">
                  <a:moveTo>
                    <a:pt x="243" y="1"/>
                  </a:moveTo>
                  <a:cubicBezTo>
                    <a:pt x="115" y="1"/>
                    <a:pt x="1" y="170"/>
                    <a:pt x="117" y="286"/>
                  </a:cubicBezTo>
                  <a:cubicBezTo>
                    <a:pt x="152" y="323"/>
                    <a:pt x="192" y="339"/>
                    <a:pt x="231" y="339"/>
                  </a:cubicBezTo>
                  <a:cubicBezTo>
                    <a:pt x="359" y="339"/>
                    <a:pt x="474" y="170"/>
                    <a:pt x="358"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5626697" y="4754183"/>
              <a:ext cx="31237" cy="22359"/>
            </a:xfrm>
            <a:custGeom>
              <a:rect b="b" l="l" r="r" t="t"/>
              <a:pathLst>
                <a:path extrusionOk="0" h="340" w="475">
                  <a:moveTo>
                    <a:pt x="244" y="1"/>
                  </a:moveTo>
                  <a:cubicBezTo>
                    <a:pt x="115" y="1"/>
                    <a:pt x="1" y="170"/>
                    <a:pt x="117" y="286"/>
                  </a:cubicBezTo>
                  <a:cubicBezTo>
                    <a:pt x="153" y="323"/>
                    <a:pt x="193" y="339"/>
                    <a:pt x="232" y="339"/>
                  </a:cubicBezTo>
                  <a:cubicBezTo>
                    <a:pt x="360" y="339"/>
                    <a:pt x="474" y="170"/>
                    <a:pt x="358" y="54"/>
                  </a:cubicBezTo>
                  <a:cubicBezTo>
                    <a:pt x="323" y="17"/>
                    <a:pt x="282" y="1"/>
                    <a:pt x="244"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5581452" y="4791799"/>
              <a:ext cx="33210" cy="24595"/>
            </a:xfrm>
            <a:custGeom>
              <a:rect b="b" l="l" r="r" t="t"/>
              <a:pathLst>
                <a:path extrusionOk="0" h="374" w="505">
                  <a:moveTo>
                    <a:pt x="206" y="1"/>
                  </a:moveTo>
                  <a:cubicBezTo>
                    <a:pt x="70" y="1"/>
                    <a:pt x="0" y="170"/>
                    <a:pt x="163" y="338"/>
                  </a:cubicBezTo>
                  <a:cubicBezTo>
                    <a:pt x="187" y="363"/>
                    <a:pt x="217" y="373"/>
                    <a:pt x="246" y="373"/>
                  </a:cubicBezTo>
                  <a:cubicBezTo>
                    <a:pt x="368" y="373"/>
                    <a:pt x="504" y="200"/>
                    <a:pt x="404" y="106"/>
                  </a:cubicBezTo>
                  <a:cubicBezTo>
                    <a:pt x="334" y="32"/>
                    <a:pt x="264" y="1"/>
                    <a:pt x="2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580203" y="4714791"/>
              <a:ext cx="33407" cy="24727"/>
            </a:xfrm>
            <a:custGeom>
              <a:rect b="b" l="l" r="r" t="t"/>
              <a:pathLst>
                <a:path extrusionOk="0" h="376" w="508">
                  <a:moveTo>
                    <a:pt x="214" y="0"/>
                  </a:moveTo>
                  <a:cubicBezTo>
                    <a:pt x="72" y="0"/>
                    <a:pt x="0" y="170"/>
                    <a:pt x="164" y="341"/>
                  </a:cubicBezTo>
                  <a:cubicBezTo>
                    <a:pt x="189" y="365"/>
                    <a:pt x="217" y="376"/>
                    <a:pt x="247" y="376"/>
                  </a:cubicBezTo>
                  <a:cubicBezTo>
                    <a:pt x="370" y="376"/>
                    <a:pt x="507" y="200"/>
                    <a:pt x="414" y="100"/>
                  </a:cubicBezTo>
                  <a:cubicBezTo>
                    <a:pt x="343" y="29"/>
                    <a:pt x="273" y="0"/>
                    <a:pt x="2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5540351" y="4753920"/>
              <a:ext cx="33210" cy="24332"/>
            </a:xfrm>
            <a:custGeom>
              <a:rect b="b" l="l" r="r" t="t"/>
              <a:pathLst>
                <a:path extrusionOk="0" h="370" w="505">
                  <a:moveTo>
                    <a:pt x="207" y="1"/>
                  </a:moveTo>
                  <a:cubicBezTo>
                    <a:pt x="71" y="1"/>
                    <a:pt x="1" y="166"/>
                    <a:pt x="163" y="335"/>
                  </a:cubicBezTo>
                  <a:cubicBezTo>
                    <a:pt x="188" y="359"/>
                    <a:pt x="217" y="370"/>
                    <a:pt x="247" y="370"/>
                  </a:cubicBezTo>
                  <a:cubicBezTo>
                    <a:pt x="369" y="370"/>
                    <a:pt x="505" y="196"/>
                    <a:pt x="404" y="103"/>
                  </a:cubicBezTo>
                  <a:cubicBezTo>
                    <a:pt x="335" y="31"/>
                    <a:pt x="265" y="1"/>
                    <a:pt x="20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5522069" y="4686777"/>
              <a:ext cx="33407" cy="24727"/>
            </a:xfrm>
            <a:custGeom>
              <a:rect b="b" l="l" r="r" t="t"/>
              <a:pathLst>
                <a:path extrusionOk="0" h="376" w="508">
                  <a:moveTo>
                    <a:pt x="260" y="0"/>
                  </a:moveTo>
                  <a:cubicBezTo>
                    <a:pt x="138" y="0"/>
                    <a:pt x="0" y="176"/>
                    <a:pt x="94" y="276"/>
                  </a:cubicBezTo>
                  <a:cubicBezTo>
                    <a:pt x="164" y="347"/>
                    <a:pt x="235" y="376"/>
                    <a:pt x="293" y="376"/>
                  </a:cubicBezTo>
                  <a:cubicBezTo>
                    <a:pt x="435" y="376"/>
                    <a:pt x="507" y="206"/>
                    <a:pt x="343"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
          <p:cNvGrpSpPr/>
          <p:nvPr/>
        </p:nvGrpSpPr>
        <p:grpSpPr>
          <a:xfrm flipH="1" rot="-2700000">
            <a:off x="7941319" y="-52238"/>
            <a:ext cx="722202" cy="971955"/>
            <a:chOff x="1510742" y="872255"/>
            <a:chExt cx="722209" cy="971965"/>
          </a:xfrm>
        </p:grpSpPr>
        <p:sp>
          <p:nvSpPr>
            <p:cNvPr id="192" name="Google Shape;192;p3"/>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3"/>
          <p:cNvGrpSpPr/>
          <p:nvPr/>
        </p:nvGrpSpPr>
        <p:grpSpPr>
          <a:xfrm flipH="1" rot="7199276">
            <a:off x="1840745" y="-208715"/>
            <a:ext cx="382812" cy="1087745"/>
            <a:chOff x="2114525" y="3893292"/>
            <a:chExt cx="382825" cy="1087784"/>
          </a:xfrm>
        </p:grpSpPr>
        <p:sp>
          <p:nvSpPr>
            <p:cNvPr id="195" name="Google Shape;195;p3"/>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
          <p:cNvGrpSpPr/>
          <p:nvPr/>
        </p:nvGrpSpPr>
        <p:grpSpPr>
          <a:xfrm flipH="1">
            <a:off x="7528353" y="3943066"/>
            <a:ext cx="400173" cy="396657"/>
            <a:chOff x="1609325" y="4271641"/>
            <a:chExt cx="400173" cy="396657"/>
          </a:xfrm>
        </p:grpSpPr>
        <p:sp>
          <p:nvSpPr>
            <p:cNvPr id="219" name="Google Shape;219;p3"/>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_1">
    <p:spTree>
      <p:nvGrpSpPr>
        <p:cNvPr id="1945" name="Shape 1945"/>
        <p:cNvGrpSpPr/>
        <p:nvPr/>
      </p:nvGrpSpPr>
      <p:grpSpPr>
        <a:xfrm>
          <a:off x="0" y="0"/>
          <a:ext cx="0" cy="0"/>
          <a:chOff x="0" y="0"/>
          <a:chExt cx="0" cy="0"/>
        </a:xfrm>
      </p:grpSpPr>
      <p:grpSp>
        <p:nvGrpSpPr>
          <p:cNvPr id="1946" name="Google Shape;1946;p21"/>
          <p:cNvGrpSpPr/>
          <p:nvPr/>
        </p:nvGrpSpPr>
        <p:grpSpPr>
          <a:xfrm flipH="1">
            <a:off x="8414321" y="133125"/>
            <a:ext cx="934456" cy="631474"/>
            <a:chOff x="510775" y="359000"/>
            <a:chExt cx="934456" cy="631474"/>
          </a:xfrm>
        </p:grpSpPr>
        <p:sp>
          <p:nvSpPr>
            <p:cNvPr id="1947" name="Google Shape;1947;p21"/>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1"/>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1"/>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1"/>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1"/>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1"/>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1"/>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1"/>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1"/>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1"/>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1"/>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1"/>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21"/>
          <p:cNvGrpSpPr/>
          <p:nvPr/>
        </p:nvGrpSpPr>
        <p:grpSpPr>
          <a:xfrm flipH="1" rot="3487938">
            <a:off x="8774636" y="1012970"/>
            <a:ext cx="400525" cy="631473"/>
            <a:chOff x="2083475" y="1334350"/>
            <a:chExt cx="263175" cy="414925"/>
          </a:xfrm>
        </p:grpSpPr>
        <p:sp>
          <p:nvSpPr>
            <p:cNvPr id="1960" name="Google Shape;1960;p21"/>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1"/>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21"/>
          <p:cNvGrpSpPr/>
          <p:nvPr/>
        </p:nvGrpSpPr>
        <p:grpSpPr>
          <a:xfrm flipH="1" rot="-2485556">
            <a:off x="7977942" y="602020"/>
            <a:ext cx="420053" cy="615018"/>
            <a:chOff x="2012675" y="2373200"/>
            <a:chExt cx="469950" cy="688075"/>
          </a:xfrm>
        </p:grpSpPr>
        <p:sp>
          <p:nvSpPr>
            <p:cNvPr id="1963" name="Google Shape;1963;p21"/>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1"/>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1"/>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1"/>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21"/>
          <p:cNvGrpSpPr/>
          <p:nvPr/>
        </p:nvGrpSpPr>
        <p:grpSpPr>
          <a:xfrm flipH="1" rot="1800014">
            <a:off x="6982671" y="-138925"/>
            <a:ext cx="847758" cy="698994"/>
            <a:chOff x="2139875" y="1690850"/>
            <a:chExt cx="645375" cy="532125"/>
          </a:xfrm>
        </p:grpSpPr>
        <p:sp>
          <p:nvSpPr>
            <p:cNvPr id="1968" name="Google Shape;1968;p21"/>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1"/>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1"/>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1"/>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21"/>
          <p:cNvGrpSpPr/>
          <p:nvPr/>
        </p:nvGrpSpPr>
        <p:grpSpPr>
          <a:xfrm flipH="1">
            <a:off x="8640211" y="1953713"/>
            <a:ext cx="669387" cy="755721"/>
            <a:chOff x="144253" y="2032663"/>
            <a:chExt cx="669387" cy="755721"/>
          </a:xfrm>
        </p:grpSpPr>
        <p:sp>
          <p:nvSpPr>
            <p:cNvPr id="1973" name="Google Shape;1973;p21"/>
            <p:cNvSpPr/>
            <p:nvPr/>
          </p:nvSpPr>
          <p:spPr>
            <a:xfrm>
              <a:off x="439211" y="2171975"/>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1"/>
            <p:cNvSpPr/>
            <p:nvPr/>
          </p:nvSpPr>
          <p:spPr>
            <a:xfrm>
              <a:off x="552388" y="2095513"/>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1"/>
            <p:cNvSpPr/>
            <p:nvPr/>
          </p:nvSpPr>
          <p:spPr>
            <a:xfrm>
              <a:off x="442950" y="2408461"/>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1"/>
            <p:cNvSpPr/>
            <p:nvPr/>
          </p:nvSpPr>
          <p:spPr>
            <a:xfrm>
              <a:off x="203362" y="2197728"/>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1"/>
            <p:cNvSpPr/>
            <p:nvPr/>
          </p:nvSpPr>
          <p:spPr>
            <a:xfrm>
              <a:off x="193363" y="2459884"/>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1"/>
            <p:cNvSpPr/>
            <p:nvPr/>
          </p:nvSpPr>
          <p:spPr>
            <a:xfrm>
              <a:off x="568268" y="2465682"/>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1"/>
            <p:cNvSpPr/>
            <p:nvPr/>
          </p:nvSpPr>
          <p:spPr>
            <a:xfrm>
              <a:off x="636326" y="2433207"/>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1"/>
            <p:cNvSpPr/>
            <p:nvPr/>
          </p:nvSpPr>
          <p:spPr>
            <a:xfrm>
              <a:off x="483784" y="2136727"/>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1"/>
            <p:cNvSpPr/>
            <p:nvPr/>
          </p:nvSpPr>
          <p:spPr>
            <a:xfrm>
              <a:off x="144253" y="2032663"/>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1"/>
            <p:cNvSpPr/>
            <p:nvPr/>
          </p:nvSpPr>
          <p:spPr>
            <a:xfrm>
              <a:off x="234282" y="2337251"/>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1"/>
            <p:cNvSpPr/>
            <p:nvPr/>
          </p:nvSpPr>
          <p:spPr>
            <a:xfrm>
              <a:off x="493153" y="2276669"/>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21"/>
          <p:cNvGrpSpPr/>
          <p:nvPr/>
        </p:nvGrpSpPr>
        <p:grpSpPr>
          <a:xfrm flipH="1">
            <a:off x="8118034" y="1526764"/>
            <a:ext cx="430862" cy="343037"/>
            <a:chOff x="1376700" y="1639725"/>
            <a:chExt cx="275100" cy="219025"/>
          </a:xfrm>
        </p:grpSpPr>
        <p:sp>
          <p:nvSpPr>
            <p:cNvPr id="1985" name="Google Shape;1985;p21"/>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1"/>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7" name="Google Shape;1987;p21"/>
          <p:cNvSpPr/>
          <p:nvPr/>
        </p:nvSpPr>
        <p:spPr>
          <a:xfrm flipH="1">
            <a:off x="9069857" y="356907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8" name="Google Shape;1988;p21"/>
          <p:cNvGrpSpPr/>
          <p:nvPr/>
        </p:nvGrpSpPr>
        <p:grpSpPr>
          <a:xfrm flipH="1">
            <a:off x="8548903" y="2997666"/>
            <a:ext cx="400173" cy="396657"/>
            <a:chOff x="1609325" y="4271641"/>
            <a:chExt cx="400173" cy="396657"/>
          </a:xfrm>
        </p:grpSpPr>
        <p:sp>
          <p:nvSpPr>
            <p:cNvPr id="1989" name="Google Shape;1989;p21"/>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1"/>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1"/>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1"/>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21"/>
          <p:cNvGrpSpPr/>
          <p:nvPr/>
        </p:nvGrpSpPr>
        <p:grpSpPr>
          <a:xfrm flipH="1" rot="3288545">
            <a:off x="8436868" y="3859616"/>
            <a:ext cx="512102" cy="561249"/>
            <a:chOff x="8299150" y="575962"/>
            <a:chExt cx="1240025" cy="1065538"/>
          </a:xfrm>
        </p:grpSpPr>
        <p:sp>
          <p:nvSpPr>
            <p:cNvPr id="1994" name="Google Shape;1994;p21"/>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1"/>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1"/>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1"/>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1"/>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1"/>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1"/>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1"/>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1"/>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1"/>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21"/>
          <p:cNvGrpSpPr/>
          <p:nvPr/>
        </p:nvGrpSpPr>
        <p:grpSpPr>
          <a:xfrm rot="-5197162">
            <a:off x="8299392" y="4569119"/>
            <a:ext cx="494503" cy="648121"/>
            <a:chOff x="-628950" y="2144275"/>
            <a:chExt cx="1157155" cy="1516626"/>
          </a:xfrm>
        </p:grpSpPr>
        <p:sp>
          <p:nvSpPr>
            <p:cNvPr id="2005" name="Google Shape;2005;p21"/>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1"/>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1"/>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1"/>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1"/>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1"/>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1"/>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1"/>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1"/>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1"/>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1"/>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1"/>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1"/>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1"/>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21"/>
          <p:cNvGrpSpPr/>
          <p:nvPr/>
        </p:nvGrpSpPr>
        <p:grpSpPr>
          <a:xfrm rot="1428379">
            <a:off x="95292" y="1010859"/>
            <a:ext cx="338689" cy="937261"/>
            <a:chOff x="1806525" y="1557050"/>
            <a:chExt cx="276350" cy="764750"/>
          </a:xfrm>
        </p:grpSpPr>
        <p:sp>
          <p:nvSpPr>
            <p:cNvPr id="2020" name="Google Shape;2020;p21"/>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1"/>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1"/>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1"/>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1"/>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1"/>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1"/>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1"/>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1"/>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21"/>
          <p:cNvGrpSpPr/>
          <p:nvPr/>
        </p:nvGrpSpPr>
        <p:grpSpPr>
          <a:xfrm rot="2700000">
            <a:off x="1348079" y="-208075"/>
            <a:ext cx="722202" cy="971955"/>
            <a:chOff x="1510742" y="872255"/>
            <a:chExt cx="722209" cy="971965"/>
          </a:xfrm>
        </p:grpSpPr>
        <p:sp>
          <p:nvSpPr>
            <p:cNvPr id="2030" name="Google Shape;2030;p21"/>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1"/>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21"/>
          <p:cNvGrpSpPr/>
          <p:nvPr/>
        </p:nvGrpSpPr>
        <p:grpSpPr>
          <a:xfrm rot="-614801">
            <a:off x="-103186" y="85610"/>
            <a:ext cx="1033533" cy="791271"/>
            <a:chOff x="7579650" y="535300"/>
            <a:chExt cx="856318" cy="655596"/>
          </a:xfrm>
        </p:grpSpPr>
        <p:sp>
          <p:nvSpPr>
            <p:cNvPr id="2033" name="Google Shape;2033;p21"/>
            <p:cNvSpPr/>
            <p:nvPr/>
          </p:nvSpPr>
          <p:spPr>
            <a:xfrm>
              <a:off x="8120303" y="803667"/>
              <a:ext cx="315665" cy="186674"/>
            </a:xfrm>
            <a:custGeom>
              <a:rect b="b" l="l" r="r" t="t"/>
              <a:pathLst>
                <a:path extrusionOk="0" h="4479" w="7574">
                  <a:moveTo>
                    <a:pt x="6495" y="0"/>
                  </a:moveTo>
                  <a:lnTo>
                    <a:pt x="6495" y="0"/>
                  </a:lnTo>
                  <a:cubicBezTo>
                    <a:pt x="6352" y="197"/>
                    <a:pt x="6164" y="375"/>
                    <a:pt x="5924" y="527"/>
                  </a:cubicBezTo>
                  <a:lnTo>
                    <a:pt x="5906" y="536"/>
                  </a:lnTo>
                  <a:lnTo>
                    <a:pt x="5897" y="554"/>
                  </a:lnTo>
                  <a:cubicBezTo>
                    <a:pt x="5718" y="964"/>
                    <a:pt x="5299" y="1374"/>
                    <a:pt x="4817" y="1401"/>
                  </a:cubicBezTo>
                  <a:cubicBezTo>
                    <a:pt x="4670" y="1408"/>
                    <a:pt x="4457" y="1459"/>
                    <a:pt x="4269" y="1459"/>
                  </a:cubicBezTo>
                  <a:cubicBezTo>
                    <a:pt x="4217" y="1459"/>
                    <a:pt x="4168" y="1455"/>
                    <a:pt x="4122" y="1446"/>
                  </a:cubicBezTo>
                  <a:cubicBezTo>
                    <a:pt x="4041" y="1642"/>
                    <a:pt x="3872" y="1829"/>
                    <a:pt x="3613" y="1981"/>
                  </a:cubicBezTo>
                  <a:cubicBezTo>
                    <a:pt x="3355" y="2124"/>
                    <a:pt x="3068" y="2256"/>
                    <a:pt x="2771" y="2256"/>
                  </a:cubicBezTo>
                  <a:cubicBezTo>
                    <a:pt x="2698" y="2256"/>
                    <a:pt x="2625" y="2248"/>
                    <a:pt x="2551" y="2231"/>
                  </a:cubicBezTo>
                  <a:cubicBezTo>
                    <a:pt x="2106" y="2124"/>
                    <a:pt x="1725" y="1864"/>
                    <a:pt x="1294" y="1864"/>
                  </a:cubicBezTo>
                  <a:cubicBezTo>
                    <a:pt x="1146" y="1864"/>
                    <a:pt x="993" y="1895"/>
                    <a:pt x="830" y="1972"/>
                  </a:cubicBezTo>
                  <a:cubicBezTo>
                    <a:pt x="856" y="2141"/>
                    <a:pt x="821" y="2329"/>
                    <a:pt x="696" y="2516"/>
                  </a:cubicBezTo>
                  <a:cubicBezTo>
                    <a:pt x="946" y="2837"/>
                    <a:pt x="1392" y="3346"/>
                    <a:pt x="1088" y="3729"/>
                  </a:cubicBezTo>
                  <a:cubicBezTo>
                    <a:pt x="892" y="3970"/>
                    <a:pt x="669" y="4077"/>
                    <a:pt x="366" y="4122"/>
                  </a:cubicBezTo>
                  <a:cubicBezTo>
                    <a:pt x="80" y="4175"/>
                    <a:pt x="18" y="4309"/>
                    <a:pt x="0" y="4479"/>
                  </a:cubicBezTo>
                  <a:cubicBezTo>
                    <a:pt x="624" y="4229"/>
                    <a:pt x="1231" y="4398"/>
                    <a:pt x="1891" y="4202"/>
                  </a:cubicBezTo>
                  <a:cubicBezTo>
                    <a:pt x="2543" y="4006"/>
                    <a:pt x="2632" y="3685"/>
                    <a:pt x="2980" y="3150"/>
                  </a:cubicBezTo>
                  <a:cubicBezTo>
                    <a:pt x="3078" y="3007"/>
                    <a:pt x="3176" y="2828"/>
                    <a:pt x="3328" y="2739"/>
                  </a:cubicBezTo>
                  <a:cubicBezTo>
                    <a:pt x="3899" y="2427"/>
                    <a:pt x="4577" y="2463"/>
                    <a:pt x="5174" y="2213"/>
                  </a:cubicBezTo>
                  <a:cubicBezTo>
                    <a:pt x="5799" y="1963"/>
                    <a:pt x="7574" y="759"/>
                    <a:pt x="64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1"/>
            <p:cNvSpPr/>
            <p:nvPr/>
          </p:nvSpPr>
          <p:spPr>
            <a:xfrm>
              <a:off x="8307314" y="812586"/>
              <a:ext cx="46137" cy="39093"/>
            </a:xfrm>
            <a:custGeom>
              <a:rect b="b" l="l" r="r" t="t"/>
              <a:pathLst>
                <a:path extrusionOk="0" h="938" w="1107">
                  <a:moveTo>
                    <a:pt x="1089" y="1"/>
                  </a:moveTo>
                  <a:cubicBezTo>
                    <a:pt x="866" y="152"/>
                    <a:pt x="669" y="340"/>
                    <a:pt x="473" y="536"/>
                  </a:cubicBezTo>
                  <a:cubicBezTo>
                    <a:pt x="330" y="687"/>
                    <a:pt x="170" y="821"/>
                    <a:pt x="0" y="937"/>
                  </a:cubicBezTo>
                  <a:cubicBezTo>
                    <a:pt x="393" y="866"/>
                    <a:pt x="973" y="500"/>
                    <a:pt x="1026" y="366"/>
                  </a:cubicBezTo>
                  <a:cubicBezTo>
                    <a:pt x="1098" y="215"/>
                    <a:pt x="1107" y="99"/>
                    <a:pt x="10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1"/>
            <p:cNvSpPr/>
            <p:nvPr/>
          </p:nvSpPr>
          <p:spPr>
            <a:xfrm>
              <a:off x="7881944" y="969505"/>
              <a:ext cx="55056" cy="16671"/>
            </a:xfrm>
            <a:custGeom>
              <a:rect b="b" l="l" r="r" t="t"/>
              <a:pathLst>
                <a:path extrusionOk="0" h="400" w="1321">
                  <a:moveTo>
                    <a:pt x="1178" y="0"/>
                  </a:moveTo>
                  <a:cubicBezTo>
                    <a:pt x="804" y="0"/>
                    <a:pt x="420" y="54"/>
                    <a:pt x="117" y="277"/>
                  </a:cubicBezTo>
                  <a:cubicBezTo>
                    <a:pt x="72" y="303"/>
                    <a:pt x="36" y="339"/>
                    <a:pt x="1" y="366"/>
                  </a:cubicBezTo>
                  <a:cubicBezTo>
                    <a:pt x="27" y="375"/>
                    <a:pt x="45" y="384"/>
                    <a:pt x="72" y="384"/>
                  </a:cubicBezTo>
                  <a:cubicBezTo>
                    <a:pt x="119" y="394"/>
                    <a:pt x="187" y="400"/>
                    <a:pt x="266" y="400"/>
                  </a:cubicBezTo>
                  <a:cubicBezTo>
                    <a:pt x="605" y="400"/>
                    <a:pt x="1162" y="297"/>
                    <a:pt x="13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1"/>
            <p:cNvSpPr/>
            <p:nvPr/>
          </p:nvSpPr>
          <p:spPr>
            <a:xfrm>
              <a:off x="7752949" y="1012183"/>
              <a:ext cx="57640" cy="20047"/>
            </a:xfrm>
            <a:custGeom>
              <a:rect b="b" l="l" r="r" t="t"/>
              <a:pathLst>
                <a:path extrusionOk="0" h="481" w="1383">
                  <a:moveTo>
                    <a:pt x="1113" y="1"/>
                  </a:moveTo>
                  <a:cubicBezTo>
                    <a:pt x="684" y="1"/>
                    <a:pt x="310" y="131"/>
                    <a:pt x="0" y="341"/>
                  </a:cubicBezTo>
                  <a:cubicBezTo>
                    <a:pt x="220" y="439"/>
                    <a:pt x="406" y="481"/>
                    <a:pt x="566" y="481"/>
                  </a:cubicBezTo>
                  <a:cubicBezTo>
                    <a:pt x="932" y="481"/>
                    <a:pt x="1166" y="265"/>
                    <a:pt x="1383" y="11"/>
                  </a:cubicBezTo>
                  <a:cubicBezTo>
                    <a:pt x="1320" y="2"/>
                    <a:pt x="1258" y="2"/>
                    <a:pt x="1195" y="2"/>
                  </a:cubicBezTo>
                  <a:cubicBezTo>
                    <a:pt x="1168" y="1"/>
                    <a:pt x="1140" y="1"/>
                    <a:pt x="1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1"/>
            <p:cNvSpPr/>
            <p:nvPr/>
          </p:nvSpPr>
          <p:spPr>
            <a:xfrm>
              <a:off x="7700517" y="982508"/>
              <a:ext cx="527262" cy="208388"/>
            </a:xfrm>
            <a:custGeom>
              <a:rect b="b" l="l" r="r" t="t"/>
              <a:pathLst>
                <a:path extrusionOk="0" h="5000" w="12651">
                  <a:moveTo>
                    <a:pt x="12650" y="0"/>
                  </a:moveTo>
                  <a:cubicBezTo>
                    <a:pt x="11865" y="473"/>
                    <a:pt x="10848" y="134"/>
                    <a:pt x="10036" y="571"/>
                  </a:cubicBezTo>
                  <a:lnTo>
                    <a:pt x="10036" y="580"/>
                  </a:lnTo>
                  <a:cubicBezTo>
                    <a:pt x="9974" y="794"/>
                    <a:pt x="9546" y="1080"/>
                    <a:pt x="9394" y="1178"/>
                  </a:cubicBezTo>
                  <a:cubicBezTo>
                    <a:pt x="9109" y="1374"/>
                    <a:pt x="8868" y="1490"/>
                    <a:pt x="8520" y="1490"/>
                  </a:cubicBezTo>
                  <a:cubicBezTo>
                    <a:pt x="8503" y="1491"/>
                    <a:pt x="8486" y="1491"/>
                    <a:pt x="8470" y="1491"/>
                  </a:cubicBezTo>
                  <a:cubicBezTo>
                    <a:pt x="8225" y="1491"/>
                    <a:pt x="8026" y="1430"/>
                    <a:pt x="7851" y="1330"/>
                  </a:cubicBezTo>
                  <a:cubicBezTo>
                    <a:pt x="7833" y="1347"/>
                    <a:pt x="7815" y="1365"/>
                    <a:pt x="7788" y="1383"/>
                  </a:cubicBezTo>
                  <a:cubicBezTo>
                    <a:pt x="7155" y="1651"/>
                    <a:pt x="7199" y="2507"/>
                    <a:pt x="7083" y="3078"/>
                  </a:cubicBezTo>
                  <a:cubicBezTo>
                    <a:pt x="6950" y="3703"/>
                    <a:pt x="6441" y="4158"/>
                    <a:pt x="6209" y="4729"/>
                  </a:cubicBezTo>
                  <a:cubicBezTo>
                    <a:pt x="6174" y="4800"/>
                    <a:pt x="6120" y="4853"/>
                    <a:pt x="6040" y="4853"/>
                  </a:cubicBezTo>
                  <a:lnTo>
                    <a:pt x="5995" y="4853"/>
                  </a:lnTo>
                  <a:cubicBezTo>
                    <a:pt x="5784" y="4845"/>
                    <a:pt x="5781" y="4514"/>
                    <a:pt x="5987" y="4514"/>
                  </a:cubicBezTo>
                  <a:cubicBezTo>
                    <a:pt x="5990" y="4514"/>
                    <a:pt x="5992" y="4514"/>
                    <a:pt x="5995" y="4514"/>
                  </a:cubicBezTo>
                  <a:cubicBezTo>
                    <a:pt x="5861" y="4506"/>
                    <a:pt x="5933" y="4443"/>
                    <a:pt x="6004" y="4345"/>
                  </a:cubicBezTo>
                  <a:cubicBezTo>
                    <a:pt x="6165" y="4149"/>
                    <a:pt x="6307" y="3881"/>
                    <a:pt x="6441" y="3658"/>
                  </a:cubicBezTo>
                  <a:cubicBezTo>
                    <a:pt x="6709" y="3230"/>
                    <a:pt x="6753" y="2882"/>
                    <a:pt x="6843" y="2409"/>
                  </a:cubicBezTo>
                  <a:cubicBezTo>
                    <a:pt x="6896" y="2133"/>
                    <a:pt x="6959" y="1847"/>
                    <a:pt x="7083" y="1606"/>
                  </a:cubicBezTo>
                  <a:cubicBezTo>
                    <a:pt x="6798" y="1446"/>
                    <a:pt x="6593" y="1223"/>
                    <a:pt x="6334" y="1107"/>
                  </a:cubicBezTo>
                  <a:cubicBezTo>
                    <a:pt x="6334" y="1160"/>
                    <a:pt x="6307" y="1223"/>
                    <a:pt x="6254" y="1258"/>
                  </a:cubicBezTo>
                  <a:cubicBezTo>
                    <a:pt x="5692" y="1633"/>
                    <a:pt x="5745" y="2302"/>
                    <a:pt x="5674" y="2891"/>
                  </a:cubicBezTo>
                  <a:cubicBezTo>
                    <a:pt x="5629" y="3283"/>
                    <a:pt x="5165" y="3943"/>
                    <a:pt x="5380" y="4300"/>
                  </a:cubicBezTo>
                  <a:cubicBezTo>
                    <a:pt x="5460" y="4430"/>
                    <a:pt x="5343" y="4551"/>
                    <a:pt x="5226" y="4551"/>
                  </a:cubicBezTo>
                  <a:cubicBezTo>
                    <a:pt x="5173" y="4551"/>
                    <a:pt x="5121" y="4527"/>
                    <a:pt x="5085" y="4470"/>
                  </a:cubicBezTo>
                  <a:cubicBezTo>
                    <a:pt x="4916" y="4193"/>
                    <a:pt x="4978" y="3863"/>
                    <a:pt x="5085" y="3533"/>
                  </a:cubicBezTo>
                  <a:lnTo>
                    <a:pt x="5085" y="3533"/>
                  </a:lnTo>
                  <a:cubicBezTo>
                    <a:pt x="4146" y="3567"/>
                    <a:pt x="3374" y="4104"/>
                    <a:pt x="2498" y="4104"/>
                  </a:cubicBezTo>
                  <a:cubicBezTo>
                    <a:pt x="2225" y="4104"/>
                    <a:pt x="1942" y="4052"/>
                    <a:pt x="1642" y="3917"/>
                  </a:cubicBezTo>
                  <a:cubicBezTo>
                    <a:pt x="1026" y="3631"/>
                    <a:pt x="295" y="3105"/>
                    <a:pt x="72" y="2427"/>
                  </a:cubicBezTo>
                  <a:cubicBezTo>
                    <a:pt x="9" y="2632"/>
                    <a:pt x="0" y="2846"/>
                    <a:pt x="54" y="3051"/>
                  </a:cubicBezTo>
                  <a:cubicBezTo>
                    <a:pt x="268" y="3863"/>
                    <a:pt x="1017" y="4059"/>
                    <a:pt x="1775" y="4158"/>
                  </a:cubicBezTo>
                  <a:cubicBezTo>
                    <a:pt x="2017" y="4186"/>
                    <a:pt x="2283" y="4221"/>
                    <a:pt x="2542" y="4221"/>
                  </a:cubicBezTo>
                  <a:cubicBezTo>
                    <a:pt x="2695" y="4221"/>
                    <a:pt x="2846" y="4209"/>
                    <a:pt x="2989" y="4175"/>
                  </a:cubicBezTo>
                  <a:cubicBezTo>
                    <a:pt x="3269" y="4111"/>
                    <a:pt x="3481" y="4053"/>
                    <a:pt x="3672" y="4053"/>
                  </a:cubicBezTo>
                  <a:cubicBezTo>
                    <a:pt x="3907" y="4053"/>
                    <a:pt x="4111" y="4141"/>
                    <a:pt x="4371" y="4416"/>
                  </a:cubicBezTo>
                  <a:cubicBezTo>
                    <a:pt x="4738" y="4793"/>
                    <a:pt x="5167" y="5000"/>
                    <a:pt x="5611" y="5000"/>
                  </a:cubicBezTo>
                  <a:cubicBezTo>
                    <a:pt x="5913" y="5000"/>
                    <a:pt x="6222" y="4904"/>
                    <a:pt x="6521" y="4702"/>
                  </a:cubicBezTo>
                  <a:cubicBezTo>
                    <a:pt x="7360" y="4131"/>
                    <a:pt x="7306" y="3185"/>
                    <a:pt x="7440" y="2302"/>
                  </a:cubicBezTo>
                  <a:cubicBezTo>
                    <a:pt x="7497" y="1940"/>
                    <a:pt x="7644" y="1887"/>
                    <a:pt x="7844" y="1887"/>
                  </a:cubicBezTo>
                  <a:cubicBezTo>
                    <a:pt x="7928" y="1887"/>
                    <a:pt x="8021" y="1896"/>
                    <a:pt x="8121" y="1896"/>
                  </a:cubicBezTo>
                  <a:cubicBezTo>
                    <a:pt x="8194" y="1896"/>
                    <a:pt x="8271" y="1891"/>
                    <a:pt x="8350" y="1874"/>
                  </a:cubicBezTo>
                  <a:cubicBezTo>
                    <a:pt x="8538" y="1838"/>
                    <a:pt x="8707" y="1767"/>
                    <a:pt x="8886" y="1695"/>
                  </a:cubicBezTo>
                  <a:cubicBezTo>
                    <a:pt x="9323" y="1508"/>
                    <a:pt x="9733" y="1490"/>
                    <a:pt x="10188" y="1401"/>
                  </a:cubicBezTo>
                  <a:cubicBezTo>
                    <a:pt x="11151" y="1205"/>
                    <a:pt x="11821" y="937"/>
                    <a:pt x="12472" y="179"/>
                  </a:cubicBezTo>
                  <a:cubicBezTo>
                    <a:pt x="12525" y="116"/>
                    <a:pt x="12588" y="63"/>
                    <a:pt x="126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1"/>
            <p:cNvSpPr/>
            <p:nvPr/>
          </p:nvSpPr>
          <p:spPr>
            <a:xfrm>
              <a:off x="8241128" y="805542"/>
              <a:ext cx="193759" cy="166210"/>
            </a:xfrm>
            <a:custGeom>
              <a:rect b="b" l="l" r="r" t="t"/>
              <a:pathLst>
                <a:path extrusionOk="0" h="3988" w="4649">
                  <a:moveTo>
                    <a:pt x="4104" y="0"/>
                  </a:moveTo>
                  <a:lnTo>
                    <a:pt x="4104" y="0"/>
                  </a:lnTo>
                  <a:cubicBezTo>
                    <a:pt x="4648" y="856"/>
                    <a:pt x="3417" y="2070"/>
                    <a:pt x="2596" y="2400"/>
                  </a:cubicBezTo>
                  <a:cubicBezTo>
                    <a:pt x="2061" y="2623"/>
                    <a:pt x="1526" y="2650"/>
                    <a:pt x="982" y="2828"/>
                  </a:cubicBezTo>
                  <a:cubicBezTo>
                    <a:pt x="420" y="3006"/>
                    <a:pt x="348" y="3613"/>
                    <a:pt x="0" y="3988"/>
                  </a:cubicBezTo>
                  <a:cubicBezTo>
                    <a:pt x="821" y="3408"/>
                    <a:pt x="1972" y="3140"/>
                    <a:pt x="2828" y="2694"/>
                  </a:cubicBezTo>
                  <a:cubicBezTo>
                    <a:pt x="3453" y="2373"/>
                    <a:pt x="4077" y="1882"/>
                    <a:pt x="4318" y="1195"/>
                  </a:cubicBezTo>
                  <a:cubicBezTo>
                    <a:pt x="4452" y="821"/>
                    <a:pt x="4470" y="241"/>
                    <a:pt x="4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1"/>
            <p:cNvSpPr/>
            <p:nvPr/>
          </p:nvSpPr>
          <p:spPr>
            <a:xfrm>
              <a:off x="7830638" y="983634"/>
              <a:ext cx="185590" cy="53931"/>
            </a:xfrm>
            <a:custGeom>
              <a:rect b="b" l="l" r="r" t="t"/>
              <a:pathLst>
                <a:path extrusionOk="0" h="1294" w="4453">
                  <a:moveTo>
                    <a:pt x="2614" y="0"/>
                  </a:moveTo>
                  <a:cubicBezTo>
                    <a:pt x="2481" y="143"/>
                    <a:pt x="2320" y="250"/>
                    <a:pt x="2150" y="339"/>
                  </a:cubicBezTo>
                  <a:cubicBezTo>
                    <a:pt x="2005" y="412"/>
                    <a:pt x="1843" y="441"/>
                    <a:pt x="1679" y="441"/>
                  </a:cubicBezTo>
                  <a:cubicBezTo>
                    <a:pt x="1522" y="441"/>
                    <a:pt x="1362" y="414"/>
                    <a:pt x="1214" y="375"/>
                  </a:cubicBezTo>
                  <a:cubicBezTo>
                    <a:pt x="1107" y="348"/>
                    <a:pt x="1018" y="330"/>
                    <a:pt x="928" y="330"/>
                  </a:cubicBezTo>
                  <a:cubicBezTo>
                    <a:pt x="884" y="375"/>
                    <a:pt x="848" y="419"/>
                    <a:pt x="803" y="464"/>
                  </a:cubicBezTo>
                  <a:cubicBezTo>
                    <a:pt x="607" y="678"/>
                    <a:pt x="348" y="732"/>
                    <a:pt x="81" y="732"/>
                  </a:cubicBezTo>
                  <a:cubicBezTo>
                    <a:pt x="54" y="758"/>
                    <a:pt x="27" y="785"/>
                    <a:pt x="1" y="812"/>
                  </a:cubicBezTo>
                  <a:cubicBezTo>
                    <a:pt x="271" y="940"/>
                    <a:pt x="558" y="987"/>
                    <a:pt x="851" y="987"/>
                  </a:cubicBezTo>
                  <a:cubicBezTo>
                    <a:pt x="1459" y="987"/>
                    <a:pt x="2093" y="784"/>
                    <a:pt x="2659" y="669"/>
                  </a:cubicBezTo>
                  <a:cubicBezTo>
                    <a:pt x="2736" y="653"/>
                    <a:pt x="2808" y="646"/>
                    <a:pt x="2877" y="646"/>
                  </a:cubicBezTo>
                  <a:cubicBezTo>
                    <a:pt x="3393" y="646"/>
                    <a:pt x="3709" y="1050"/>
                    <a:pt x="4158" y="1294"/>
                  </a:cubicBezTo>
                  <a:cubicBezTo>
                    <a:pt x="4238" y="1213"/>
                    <a:pt x="4336" y="1142"/>
                    <a:pt x="4452" y="1089"/>
                  </a:cubicBezTo>
                  <a:cubicBezTo>
                    <a:pt x="4283" y="919"/>
                    <a:pt x="4140" y="705"/>
                    <a:pt x="4006" y="491"/>
                  </a:cubicBezTo>
                  <a:cubicBezTo>
                    <a:pt x="3997" y="473"/>
                    <a:pt x="3988" y="455"/>
                    <a:pt x="3988" y="437"/>
                  </a:cubicBezTo>
                  <a:cubicBezTo>
                    <a:pt x="3944" y="428"/>
                    <a:pt x="3899" y="428"/>
                    <a:pt x="3863" y="419"/>
                  </a:cubicBezTo>
                  <a:cubicBezTo>
                    <a:pt x="3444" y="330"/>
                    <a:pt x="3087" y="72"/>
                    <a:pt x="2668" y="18"/>
                  </a:cubicBezTo>
                  <a:cubicBezTo>
                    <a:pt x="2641" y="18"/>
                    <a:pt x="2632" y="9"/>
                    <a:pt x="26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1"/>
            <p:cNvSpPr/>
            <p:nvPr/>
          </p:nvSpPr>
          <p:spPr>
            <a:xfrm>
              <a:off x="8157855" y="849721"/>
              <a:ext cx="115280" cy="32842"/>
            </a:xfrm>
            <a:custGeom>
              <a:rect b="b" l="l" r="r" t="t"/>
              <a:pathLst>
                <a:path extrusionOk="0" h="788" w="2766">
                  <a:moveTo>
                    <a:pt x="902" y="1"/>
                  </a:moveTo>
                  <a:cubicBezTo>
                    <a:pt x="494" y="1"/>
                    <a:pt x="214" y="201"/>
                    <a:pt x="0" y="483"/>
                  </a:cubicBezTo>
                  <a:cubicBezTo>
                    <a:pt x="137" y="442"/>
                    <a:pt x="267" y="423"/>
                    <a:pt x="395" y="423"/>
                  </a:cubicBezTo>
                  <a:cubicBezTo>
                    <a:pt x="652" y="423"/>
                    <a:pt x="904" y="498"/>
                    <a:pt x="1195" y="617"/>
                  </a:cubicBezTo>
                  <a:cubicBezTo>
                    <a:pt x="1439" y="713"/>
                    <a:pt x="1680" y="788"/>
                    <a:pt x="1918" y="788"/>
                  </a:cubicBezTo>
                  <a:cubicBezTo>
                    <a:pt x="2125" y="788"/>
                    <a:pt x="2330" y="731"/>
                    <a:pt x="2534" y="581"/>
                  </a:cubicBezTo>
                  <a:cubicBezTo>
                    <a:pt x="2632" y="510"/>
                    <a:pt x="2712" y="439"/>
                    <a:pt x="2766" y="367"/>
                  </a:cubicBezTo>
                  <a:lnTo>
                    <a:pt x="2766" y="367"/>
                  </a:lnTo>
                  <a:cubicBezTo>
                    <a:pt x="2718" y="373"/>
                    <a:pt x="2670" y="376"/>
                    <a:pt x="2623" y="376"/>
                  </a:cubicBezTo>
                  <a:cubicBezTo>
                    <a:pt x="2528" y="376"/>
                    <a:pt x="2433" y="364"/>
                    <a:pt x="2337" y="341"/>
                  </a:cubicBezTo>
                  <a:cubicBezTo>
                    <a:pt x="1865" y="234"/>
                    <a:pt x="1445" y="37"/>
                    <a:pt x="955" y="2"/>
                  </a:cubicBezTo>
                  <a:cubicBezTo>
                    <a:pt x="937" y="1"/>
                    <a:pt x="919" y="1"/>
                    <a:pt x="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1"/>
            <p:cNvSpPr/>
            <p:nvPr/>
          </p:nvSpPr>
          <p:spPr>
            <a:xfrm>
              <a:off x="7947754" y="893275"/>
              <a:ext cx="104152" cy="93816"/>
            </a:xfrm>
            <a:custGeom>
              <a:rect b="b" l="l" r="r" t="t"/>
              <a:pathLst>
                <a:path extrusionOk="0" h="2251" w="2499">
                  <a:moveTo>
                    <a:pt x="2195" y="0"/>
                  </a:moveTo>
                  <a:cubicBezTo>
                    <a:pt x="2142" y="0"/>
                    <a:pt x="2088" y="9"/>
                    <a:pt x="2035" y="9"/>
                  </a:cubicBezTo>
                  <a:cubicBezTo>
                    <a:pt x="1508" y="429"/>
                    <a:pt x="2213" y="1374"/>
                    <a:pt x="1660" y="1749"/>
                  </a:cubicBezTo>
                  <a:cubicBezTo>
                    <a:pt x="1461" y="1880"/>
                    <a:pt x="1181" y="1920"/>
                    <a:pt x="882" y="1920"/>
                  </a:cubicBezTo>
                  <a:cubicBezTo>
                    <a:pt x="592" y="1920"/>
                    <a:pt x="282" y="1882"/>
                    <a:pt x="10" y="1856"/>
                  </a:cubicBezTo>
                  <a:cubicBezTo>
                    <a:pt x="10" y="1856"/>
                    <a:pt x="10" y="1865"/>
                    <a:pt x="1" y="1874"/>
                  </a:cubicBezTo>
                  <a:cubicBezTo>
                    <a:pt x="428" y="1972"/>
                    <a:pt x="851" y="2250"/>
                    <a:pt x="1272" y="2250"/>
                  </a:cubicBezTo>
                  <a:cubicBezTo>
                    <a:pt x="1422" y="2250"/>
                    <a:pt x="1572" y="2215"/>
                    <a:pt x="1722" y="2124"/>
                  </a:cubicBezTo>
                  <a:cubicBezTo>
                    <a:pt x="2240" y="1811"/>
                    <a:pt x="2499" y="1428"/>
                    <a:pt x="2249" y="821"/>
                  </a:cubicBezTo>
                  <a:cubicBezTo>
                    <a:pt x="2124" y="509"/>
                    <a:pt x="2213" y="339"/>
                    <a:pt x="2195" y="18"/>
                  </a:cubicBezTo>
                  <a:lnTo>
                    <a:pt x="21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1"/>
            <p:cNvSpPr/>
            <p:nvPr/>
          </p:nvSpPr>
          <p:spPr>
            <a:xfrm>
              <a:off x="8012064" y="894776"/>
              <a:ext cx="150622" cy="135035"/>
            </a:xfrm>
            <a:custGeom>
              <a:rect b="b" l="l" r="r" t="t"/>
              <a:pathLst>
                <a:path extrusionOk="0" h="3240" w="3614">
                  <a:moveTo>
                    <a:pt x="991" y="0"/>
                  </a:moveTo>
                  <a:lnTo>
                    <a:pt x="991" y="0"/>
                  </a:lnTo>
                  <a:cubicBezTo>
                    <a:pt x="1009" y="303"/>
                    <a:pt x="982" y="535"/>
                    <a:pt x="1098" y="839"/>
                  </a:cubicBezTo>
                  <a:cubicBezTo>
                    <a:pt x="1170" y="1017"/>
                    <a:pt x="1232" y="1178"/>
                    <a:pt x="1187" y="1374"/>
                  </a:cubicBezTo>
                  <a:cubicBezTo>
                    <a:pt x="1089" y="1713"/>
                    <a:pt x="893" y="2007"/>
                    <a:pt x="608" y="2212"/>
                  </a:cubicBezTo>
                  <a:cubicBezTo>
                    <a:pt x="420" y="2346"/>
                    <a:pt x="215" y="2462"/>
                    <a:pt x="1" y="2525"/>
                  </a:cubicBezTo>
                  <a:cubicBezTo>
                    <a:pt x="282" y="2948"/>
                    <a:pt x="664" y="3240"/>
                    <a:pt x="1085" y="3240"/>
                  </a:cubicBezTo>
                  <a:cubicBezTo>
                    <a:pt x="1347" y="3240"/>
                    <a:pt x="1624" y="3127"/>
                    <a:pt x="1901" y="2864"/>
                  </a:cubicBezTo>
                  <a:cubicBezTo>
                    <a:pt x="2240" y="2534"/>
                    <a:pt x="2142" y="2239"/>
                    <a:pt x="2320" y="1873"/>
                  </a:cubicBezTo>
                  <a:cubicBezTo>
                    <a:pt x="2410" y="1677"/>
                    <a:pt x="2695" y="1642"/>
                    <a:pt x="2874" y="1615"/>
                  </a:cubicBezTo>
                  <a:cubicBezTo>
                    <a:pt x="3614" y="1472"/>
                    <a:pt x="3284" y="928"/>
                    <a:pt x="2998" y="517"/>
                  </a:cubicBezTo>
                  <a:lnTo>
                    <a:pt x="2998" y="517"/>
                  </a:lnTo>
                  <a:cubicBezTo>
                    <a:pt x="2941" y="529"/>
                    <a:pt x="2879" y="534"/>
                    <a:pt x="2818" y="534"/>
                  </a:cubicBezTo>
                  <a:cubicBezTo>
                    <a:pt x="2688" y="534"/>
                    <a:pt x="2557" y="512"/>
                    <a:pt x="2454" y="482"/>
                  </a:cubicBezTo>
                  <a:cubicBezTo>
                    <a:pt x="1901" y="330"/>
                    <a:pt x="1455" y="80"/>
                    <a:pt x="9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1"/>
            <p:cNvSpPr/>
            <p:nvPr/>
          </p:nvSpPr>
          <p:spPr>
            <a:xfrm>
              <a:off x="7627997" y="829299"/>
              <a:ext cx="13420" cy="47637"/>
            </a:xfrm>
            <a:custGeom>
              <a:rect b="b" l="l" r="r" t="t"/>
              <a:pathLst>
                <a:path extrusionOk="0" h="1143" w="322">
                  <a:moveTo>
                    <a:pt x="1" y="1"/>
                  </a:moveTo>
                  <a:lnTo>
                    <a:pt x="1" y="1143"/>
                  </a:lnTo>
                  <a:cubicBezTo>
                    <a:pt x="143" y="991"/>
                    <a:pt x="232" y="831"/>
                    <a:pt x="286" y="617"/>
                  </a:cubicBezTo>
                  <a:cubicBezTo>
                    <a:pt x="322" y="465"/>
                    <a:pt x="232" y="269"/>
                    <a:pt x="134" y="162"/>
                  </a:cubicBezTo>
                  <a:cubicBezTo>
                    <a:pt x="99" y="117"/>
                    <a:pt x="45" y="6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1"/>
            <p:cNvSpPr/>
            <p:nvPr/>
          </p:nvSpPr>
          <p:spPr>
            <a:xfrm>
              <a:off x="7626121" y="535300"/>
              <a:ext cx="809836" cy="649502"/>
            </a:xfrm>
            <a:custGeom>
              <a:rect b="b" l="l" r="r" t="t"/>
              <a:pathLst>
                <a:path extrusionOk="0" h="15584" w="19431">
                  <a:moveTo>
                    <a:pt x="11986" y="357"/>
                  </a:moveTo>
                  <a:cubicBezTo>
                    <a:pt x="12329" y="357"/>
                    <a:pt x="12690" y="461"/>
                    <a:pt x="13017" y="632"/>
                  </a:cubicBezTo>
                  <a:cubicBezTo>
                    <a:pt x="13383" y="819"/>
                    <a:pt x="13641" y="1096"/>
                    <a:pt x="13802" y="1461"/>
                  </a:cubicBezTo>
                  <a:cubicBezTo>
                    <a:pt x="13882" y="1640"/>
                    <a:pt x="14007" y="1854"/>
                    <a:pt x="14185" y="1943"/>
                  </a:cubicBezTo>
                  <a:cubicBezTo>
                    <a:pt x="14694" y="2175"/>
                    <a:pt x="15256" y="2184"/>
                    <a:pt x="15773" y="2434"/>
                  </a:cubicBezTo>
                  <a:cubicBezTo>
                    <a:pt x="16362" y="2719"/>
                    <a:pt x="16523" y="3558"/>
                    <a:pt x="15684" y="3611"/>
                  </a:cubicBezTo>
                  <a:cubicBezTo>
                    <a:pt x="15524" y="3620"/>
                    <a:pt x="15381" y="3638"/>
                    <a:pt x="15238" y="3701"/>
                  </a:cubicBezTo>
                  <a:cubicBezTo>
                    <a:pt x="15176" y="3620"/>
                    <a:pt x="15095" y="3531"/>
                    <a:pt x="15024" y="3460"/>
                  </a:cubicBezTo>
                  <a:cubicBezTo>
                    <a:pt x="14804" y="3230"/>
                    <a:pt x="14546" y="3136"/>
                    <a:pt x="14283" y="3136"/>
                  </a:cubicBezTo>
                  <a:cubicBezTo>
                    <a:pt x="13842" y="3136"/>
                    <a:pt x="13390" y="3401"/>
                    <a:pt x="13088" y="3736"/>
                  </a:cubicBezTo>
                  <a:cubicBezTo>
                    <a:pt x="12846" y="3622"/>
                    <a:pt x="12619" y="3576"/>
                    <a:pt x="12400" y="3576"/>
                  </a:cubicBezTo>
                  <a:cubicBezTo>
                    <a:pt x="11932" y="3576"/>
                    <a:pt x="11504" y="3788"/>
                    <a:pt x="11054" y="4013"/>
                  </a:cubicBezTo>
                  <a:cubicBezTo>
                    <a:pt x="11045" y="4011"/>
                    <a:pt x="11036" y="4011"/>
                    <a:pt x="11027" y="4011"/>
                  </a:cubicBezTo>
                  <a:cubicBezTo>
                    <a:pt x="10986" y="4011"/>
                    <a:pt x="10950" y="4028"/>
                    <a:pt x="10920" y="4058"/>
                  </a:cubicBezTo>
                  <a:cubicBezTo>
                    <a:pt x="10778" y="3826"/>
                    <a:pt x="10697" y="3585"/>
                    <a:pt x="10760" y="3264"/>
                  </a:cubicBezTo>
                  <a:cubicBezTo>
                    <a:pt x="10822" y="2942"/>
                    <a:pt x="11072" y="2675"/>
                    <a:pt x="11117" y="2345"/>
                  </a:cubicBezTo>
                  <a:cubicBezTo>
                    <a:pt x="11125" y="2273"/>
                    <a:pt x="11125" y="2202"/>
                    <a:pt x="11125" y="2131"/>
                  </a:cubicBezTo>
                  <a:lnTo>
                    <a:pt x="11143" y="2122"/>
                  </a:lnTo>
                  <a:cubicBezTo>
                    <a:pt x="11438" y="1908"/>
                    <a:pt x="11768" y="1756"/>
                    <a:pt x="12116" y="1676"/>
                  </a:cubicBezTo>
                  <a:cubicBezTo>
                    <a:pt x="12181" y="1662"/>
                    <a:pt x="12247" y="1655"/>
                    <a:pt x="12312" y="1655"/>
                  </a:cubicBezTo>
                  <a:cubicBezTo>
                    <a:pt x="12459" y="1655"/>
                    <a:pt x="12601" y="1691"/>
                    <a:pt x="12731" y="1765"/>
                  </a:cubicBezTo>
                  <a:cubicBezTo>
                    <a:pt x="12874" y="1845"/>
                    <a:pt x="13044" y="2113"/>
                    <a:pt x="12972" y="2282"/>
                  </a:cubicBezTo>
                  <a:cubicBezTo>
                    <a:pt x="12865" y="2505"/>
                    <a:pt x="12437" y="2568"/>
                    <a:pt x="12223" y="2630"/>
                  </a:cubicBezTo>
                  <a:cubicBezTo>
                    <a:pt x="12000" y="2684"/>
                    <a:pt x="11750" y="2746"/>
                    <a:pt x="11572" y="2916"/>
                  </a:cubicBezTo>
                  <a:cubicBezTo>
                    <a:pt x="11454" y="3033"/>
                    <a:pt x="11573" y="3205"/>
                    <a:pt x="11702" y="3205"/>
                  </a:cubicBezTo>
                  <a:cubicBezTo>
                    <a:pt x="11740" y="3205"/>
                    <a:pt x="11778" y="3190"/>
                    <a:pt x="11812" y="3156"/>
                  </a:cubicBezTo>
                  <a:cubicBezTo>
                    <a:pt x="12241" y="2737"/>
                    <a:pt x="13463" y="2969"/>
                    <a:pt x="13311" y="2059"/>
                  </a:cubicBezTo>
                  <a:cubicBezTo>
                    <a:pt x="13231" y="1586"/>
                    <a:pt x="12767" y="1328"/>
                    <a:pt x="12339" y="1319"/>
                  </a:cubicBezTo>
                  <a:cubicBezTo>
                    <a:pt x="12322" y="1318"/>
                    <a:pt x="12304" y="1318"/>
                    <a:pt x="12287" y="1318"/>
                  </a:cubicBezTo>
                  <a:cubicBezTo>
                    <a:pt x="11866" y="1318"/>
                    <a:pt x="11432" y="1524"/>
                    <a:pt x="11081" y="1756"/>
                  </a:cubicBezTo>
                  <a:cubicBezTo>
                    <a:pt x="11018" y="1515"/>
                    <a:pt x="10911" y="1292"/>
                    <a:pt x="10769" y="1087"/>
                  </a:cubicBezTo>
                  <a:lnTo>
                    <a:pt x="10778" y="1078"/>
                  </a:lnTo>
                  <a:cubicBezTo>
                    <a:pt x="11054" y="562"/>
                    <a:pt x="11503" y="357"/>
                    <a:pt x="11986" y="357"/>
                  </a:cubicBezTo>
                  <a:close/>
                  <a:moveTo>
                    <a:pt x="6100" y="1292"/>
                  </a:moveTo>
                  <a:cubicBezTo>
                    <a:pt x="6320" y="1292"/>
                    <a:pt x="6559" y="1414"/>
                    <a:pt x="6772" y="1711"/>
                  </a:cubicBezTo>
                  <a:cubicBezTo>
                    <a:pt x="6885" y="1870"/>
                    <a:pt x="7048" y="1920"/>
                    <a:pt x="7221" y="1920"/>
                  </a:cubicBezTo>
                  <a:cubicBezTo>
                    <a:pt x="7348" y="1920"/>
                    <a:pt x="7481" y="1893"/>
                    <a:pt x="7602" y="1863"/>
                  </a:cubicBezTo>
                  <a:cubicBezTo>
                    <a:pt x="7860" y="1800"/>
                    <a:pt x="8073" y="1747"/>
                    <a:pt x="8292" y="1747"/>
                  </a:cubicBezTo>
                  <a:cubicBezTo>
                    <a:pt x="8475" y="1747"/>
                    <a:pt x="8663" y="1784"/>
                    <a:pt x="8886" y="1881"/>
                  </a:cubicBezTo>
                  <a:cubicBezTo>
                    <a:pt x="9671" y="2229"/>
                    <a:pt x="9216" y="2782"/>
                    <a:pt x="9065" y="3165"/>
                  </a:cubicBezTo>
                  <a:cubicBezTo>
                    <a:pt x="8993" y="3326"/>
                    <a:pt x="9020" y="3478"/>
                    <a:pt x="9038" y="3638"/>
                  </a:cubicBezTo>
                  <a:cubicBezTo>
                    <a:pt x="9065" y="3808"/>
                    <a:pt x="9083" y="3977"/>
                    <a:pt x="9100" y="4138"/>
                  </a:cubicBezTo>
                  <a:cubicBezTo>
                    <a:pt x="9007" y="4580"/>
                    <a:pt x="8781" y="4755"/>
                    <a:pt x="8551" y="4755"/>
                  </a:cubicBezTo>
                  <a:cubicBezTo>
                    <a:pt x="8277" y="4755"/>
                    <a:pt x="7999" y="4505"/>
                    <a:pt x="7941" y="4165"/>
                  </a:cubicBezTo>
                  <a:cubicBezTo>
                    <a:pt x="7718" y="3504"/>
                    <a:pt x="7548" y="2880"/>
                    <a:pt x="6781" y="2737"/>
                  </a:cubicBezTo>
                  <a:cubicBezTo>
                    <a:pt x="6210" y="2630"/>
                    <a:pt x="5773" y="2523"/>
                    <a:pt x="5264" y="2264"/>
                  </a:cubicBezTo>
                  <a:cubicBezTo>
                    <a:pt x="5273" y="2255"/>
                    <a:pt x="5282" y="2247"/>
                    <a:pt x="5291" y="2229"/>
                  </a:cubicBezTo>
                  <a:cubicBezTo>
                    <a:pt x="5345" y="2095"/>
                    <a:pt x="5371" y="2024"/>
                    <a:pt x="5416" y="1890"/>
                  </a:cubicBezTo>
                  <a:cubicBezTo>
                    <a:pt x="5511" y="1543"/>
                    <a:pt x="5785" y="1292"/>
                    <a:pt x="6100" y="1292"/>
                  </a:cubicBezTo>
                  <a:close/>
                  <a:moveTo>
                    <a:pt x="9032" y="459"/>
                  </a:moveTo>
                  <a:cubicBezTo>
                    <a:pt x="9463" y="459"/>
                    <a:pt x="9897" y="623"/>
                    <a:pt x="10296" y="1015"/>
                  </a:cubicBezTo>
                  <a:cubicBezTo>
                    <a:pt x="10894" y="1604"/>
                    <a:pt x="10778" y="2229"/>
                    <a:pt x="10510" y="2951"/>
                  </a:cubicBezTo>
                  <a:cubicBezTo>
                    <a:pt x="10430" y="3165"/>
                    <a:pt x="10340" y="3415"/>
                    <a:pt x="10385" y="3647"/>
                  </a:cubicBezTo>
                  <a:cubicBezTo>
                    <a:pt x="10483" y="4147"/>
                    <a:pt x="10831" y="4504"/>
                    <a:pt x="11099" y="4905"/>
                  </a:cubicBezTo>
                  <a:cubicBezTo>
                    <a:pt x="11482" y="5467"/>
                    <a:pt x="10626" y="5726"/>
                    <a:pt x="10269" y="5815"/>
                  </a:cubicBezTo>
                  <a:cubicBezTo>
                    <a:pt x="10119" y="5855"/>
                    <a:pt x="9967" y="5876"/>
                    <a:pt x="9821" y="5876"/>
                  </a:cubicBezTo>
                  <a:cubicBezTo>
                    <a:pt x="9352" y="5876"/>
                    <a:pt x="8936" y="5658"/>
                    <a:pt x="8779" y="5155"/>
                  </a:cubicBezTo>
                  <a:cubicBezTo>
                    <a:pt x="8815" y="5146"/>
                    <a:pt x="8860" y="5128"/>
                    <a:pt x="8895" y="5110"/>
                  </a:cubicBezTo>
                  <a:cubicBezTo>
                    <a:pt x="9341" y="4816"/>
                    <a:pt x="9502" y="4370"/>
                    <a:pt x="9413" y="3843"/>
                  </a:cubicBezTo>
                  <a:cubicBezTo>
                    <a:pt x="9288" y="3076"/>
                    <a:pt x="9975" y="2639"/>
                    <a:pt x="9475" y="1925"/>
                  </a:cubicBezTo>
                  <a:cubicBezTo>
                    <a:pt x="9239" y="1586"/>
                    <a:pt x="8715" y="1381"/>
                    <a:pt x="8269" y="1381"/>
                  </a:cubicBezTo>
                  <a:cubicBezTo>
                    <a:pt x="8176" y="1381"/>
                    <a:pt x="8086" y="1390"/>
                    <a:pt x="8003" y="1408"/>
                  </a:cubicBezTo>
                  <a:cubicBezTo>
                    <a:pt x="7852" y="1443"/>
                    <a:pt x="7711" y="1460"/>
                    <a:pt x="7578" y="1460"/>
                  </a:cubicBezTo>
                  <a:cubicBezTo>
                    <a:pt x="7437" y="1460"/>
                    <a:pt x="7306" y="1440"/>
                    <a:pt x="7182" y="1399"/>
                  </a:cubicBezTo>
                  <a:cubicBezTo>
                    <a:pt x="7703" y="852"/>
                    <a:pt x="8364" y="459"/>
                    <a:pt x="9032" y="459"/>
                  </a:cubicBezTo>
                  <a:close/>
                  <a:moveTo>
                    <a:pt x="2918" y="3067"/>
                  </a:moveTo>
                  <a:cubicBezTo>
                    <a:pt x="3105" y="3317"/>
                    <a:pt x="3364" y="3549"/>
                    <a:pt x="3480" y="3629"/>
                  </a:cubicBezTo>
                  <a:cubicBezTo>
                    <a:pt x="3721" y="3772"/>
                    <a:pt x="3926" y="3817"/>
                    <a:pt x="4203" y="3843"/>
                  </a:cubicBezTo>
                  <a:lnTo>
                    <a:pt x="4310" y="3843"/>
                  </a:lnTo>
                  <a:cubicBezTo>
                    <a:pt x="3971" y="4459"/>
                    <a:pt x="4131" y="5039"/>
                    <a:pt x="4328" y="5690"/>
                  </a:cubicBezTo>
                  <a:cubicBezTo>
                    <a:pt x="4422" y="5990"/>
                    <a:pt x="4115" y="6318"/>
                    <a:pt x="3851" y="6318"/>
                  </a:cubicBezTo>
                  <a:cubicBezTo>
                    <a:pt x="3691" y="6318"/>
                    <a:pt x="3546" y="6197"/>
                    <a:pt x="3516" y="5877"/>
                  </a:cubicBezTo>
                  <a:cubicBezTo>
                    <a:pt x="3498" y="5690"/>
                    <a:pt x="3596" y="5440"/>
                    <a:pt x="3632" y="5262"/>
                  </a:cubicBezTo>
                  <a:cubicBezTo>
                    <a:pt x="3685" y="5012"/>
                    <a:pt x="3694" y="4798"/>
                    <a:pt x="3596" y="4566"/>
                  </a:cubicBezTo>
                  <a:cubicBezTo>
                    <a:pt x="3497" y="4346"/>
                    <a:pt x="3287" y="4277"/>
                    <a:pt x="3069" y="4277"/>
                  </a:cubicBezTo>
                  <a:cubicBezTo>
                    <a:pt x="2915" y="4277"/>
                    <a:pt x="2758" y="4311"/>
                    <a:pt x="2633" y="4352"/>
                  </a:cubicBezTo>
                  <a:cubicBezTo>
                    <a:pt x="2410" y="4423"/>
                    <a:pt x="2196" y="4548"/>
                    <a:pt x="1955" y="4566"/>
                  </a:cubicBezTo>
                  <a:cubicBezTo>
                    <a:pt x="1946" y="4567"/>
                    <a:pt x="1938" y="4567"/>
                    <a:pt x="1930" y="4567"/>
                  </a:cubicBezTo>
                  <a:cubicBezTo>
                    <a:pt x="1649" y="4567"/>
                    <a:pt x="1759" y="3974"/>
                    <a:pt x="1785" y="3852"/>
                  </a:cubicBezTo>
                  <a:cubicBezTo>
                    <a:pt x="1883" y="3344"/>
                    <a:pt x="2436" y="3085"/>
                    <a:pt x="2891" y="3076"/>
                  </a:cubicBezTo>
                  <a:lnTo>
                    <a:pt x="2918" y="3067"/>
                  </a:lnTo>
                  <a:close/>
                  <a:moveTo>
                    <a:pt x="17825" y="4834"/>
                  </a:moveTo>
                  <a:cubicBezTo>
                    <a:pt x="18432" y="5315"/>
                    <a:pt x="18396" y="5949"/>
                    <a:pt x="17923" y="6422"/>
                  </a:cubicBezTo>
                  <a:cubicBezTo>
                    <a:pt x="17888" y="6457"/>
                    <a:pt x="17843" y="6493"/>
                    <a:pt x="17798" y="6538"/>
                  </a:cubicBezTo>
                  <a:cubicBezTo>
                    <a:pt x="17790" y="6511"/>
                    <a:pt x="17781" y="6493"/>
                    <a:pt x="17772" y="6475"/>
                  </a:cubicBezTo>
                  <a:cubicBezTo>
                    <a:pt x="17602" y="6109"/>
                    <a:pt x="17013" y="5949"/>
                    <a:pt x="16657" y="5788"/>
                  </a:cubicBezTo>
                  <a:cubicBezTo>
                    <a:pt x="16484" y="5706"/>
                    <a:pt x="16106" y="5115"/>
                    <a:pt x="16343" y="5115"/>
                  </a:cubicBezTo>
                  <a:cubicBezTo>
                    <a:pt x="16362" y="5115"/>
                    <a:pt x="16387" y="5119"/>
                    <a:pt x="16416" y="5128"/>
                  </a:cubicBezTo>
                  <a:cubicBezTo>
                    <a:pt x="16621" y="5190"/>
                    <a:pt x="16799" y="5298"/>
                    <a:pt x="17013" y="5360"/>
                  </a:cubicBezTo>
                  <a:cubicBezTo>
                    <a:pt x="17066" y="5373"/>
                    <a:pt x="17116" y="5379"/>
                    <a:pt x="17164" y="5379"/>
                  </a:cubicBezTo>
                  <a:cubicBezTo>
                    <a:pt x="17418" y="5379"/>
                    <a:pt x="17611" y="5212"/>
                    <a:pt x="17754" y="4994"/>
                  </a:cubicBezTo>
                  <a:cubicBezTo>
                    <a:pt x="17781" y="4950"/>
                    <a:pt x="17807" y="4896"/>
                    <a:pt x="17825" y="4834"/>
                  </a:cubicBezTo>
                  <a:close/>
                  <a:moveTo>
                    <a:pt x="16541" y="3540"/>
                  </a:moveTo>
                  <a:lnTo>
                    <a:pt x="16541" y="3549"/>
                  </a:lnTo>
                  <a:cubicBezTo>
                    <a:pt x="17647" y="3574"/>
                    <a:pt x="17650" y="5008"/>
                    <a:pt x="17079" y="5008"/>
                  </a:cubicBezTo>
                  <a:cubicBezTo>
                    <a:pt x="17047" y="5008"/>
                    <a:pt x="17013" y="5004"/>
                    <a:pt x="16978" y="4994"/>
                  </a:cubicBezTo>
                  <a:cubicBezTo>
                    <a:pt x="16764" y="4941"/>
                    <a:pt x="16576" y="4780"/>
                    <a:pt x="16353" y="4762"/>
                  </a:cubicBezTo>
                  <a:cubicBezTo>
                    <a:pt x="16335" y="4761"/>
                    <a:pt x="16317" y="4760"/>
                    <a:pt x="16300" y="4760"/>
                  </a:cubicBezTo>
                  <a:cubicBezTo>
                    <a:pt x="15963" y="4760"/>
                    <a:pt x="15899" y="5089"/>
                    <a:pt x="15916" y="5387"/>
                  </a:cubicBezTo>
                  <a:cubicBezTo>
                    <a:pt x="15934" y="5779"/>
                    <a:pt x="16326" y="6020"/>
                    <a:pt x="16648" y="6154"/>
                  </a:cubicBezTo>
                  <a:cubicBezTo>
                    <a:pt x="16960" y="6279"/>
                    <a:pt x="17379" y="6350"/>
                    <a:pt x="17433" y="6654"/>
                  </a:cubicBezTo>
                  <a:cubicBezTo>
                    <a:pt x="17451" y="6752"/>
                    <a:pt x="17442" y="6868"/>
                    <a:pt x="17370" y="7019"/>
                  </a:cubicBezTo>
                  <a:cubicBezTo>
                    <a:pt x="17317" y="7153"/>
                    <a:pt x="16737" y="7519"/>
                    <a:pt x="16344" y="7590"/>
                  </a:cubicBezTo>
                  <a:cubicBezTo>
                    <a:pt x="16294" y="7600"/>
                    <a:pt x="16248" y="7605"/>
                    <a:pt x="16206" y="7605"/>
                  </a:cubicBezTo>
                  <a:cubicBezTo>
                    <a:pt x="16136" y="7605"/>
                    <a:pt x="16080" y="7591"/>
                    <a:pt x="16041" y="7563"/>
                  </a:cubicBezTo>
                  <a:cubicBezTo>
                    <a:pt x="16032" y="7305"/>
                    <a:pt x="15907" y="7037"/>
                    <a:pt x="15666" y="6796"/>
                  </a:cubicBezTo>
                  <a:cubicBezTo>
                    <a:pt x="15131" y="6270"/>
                    <a:pt x="15684" y="5324"/>
                    <a:pt x="15657" y="4655"/>
                  </a:cubicBezTo>
                  <a:cubicBezTo>
                    <a:pt x="15640" y="4432"/>
                    <a:pt x="15568" y="4218"/>
                    <a:pt x="15461" y="4022"/>
                  </a:cubicBezTo>
                  <a:cubicBezTo>
                    <a:pt x="15479" y="3996"/>
                    <a:pt x="15487" y="3970"/>
                    <a:pt x="15480" y="3927"/>
                  </a:cubicBezTo>
                  <a:lnTo>
                    <a:pt x="15480" y="3927"/>
                  </a:lnTo>
                  <a:cubicBezTo>
                    <a:pt x="15486" y="3953"/>
                    <a:pt x="15525" y="3966"/>
                    <a:pt x="15586" y="3966"/>
                  </a:cubicBezTo>
                  <a:cubicBezTo>
                    <a:pt x="15799" y="3966"/>
                    <a:pt x="16279" y="3809"/>
                    <a:pt x="16541" y="3540"/>
                  </a:cubicBezTo>
                  <a:close/>
                  <a:moveTo>
                    <a:pt x="3801" y="2139"/>
                  </a:moveTo>
                  <a:cubicBezTo>
                    <a:pt x="3828" y="2166"/>
                    <a:pt x="3864" y="2184"/>
                    <a:pt x="3917" y="2184"/>
                  </a:cubicBezTo>
                  <a:cubicBezTo>
                    <a:pt x="4783" y="2211"/>
                    <a:pt x="5443" y="2889"/>
                    <a:pt x="6290" y="3032"/>
                  </a:cubicBezTo>
                  <a:cubicBezTo>
                    <a:pt x="6745" y="3103"/>
                    <a:pt x="7075" y="3058"/>
                    <a:pt x="7334" y="3513"/>
                  </a:cubicBezTo>
                  <a:cubicBezTo>
                    <a:pt x="7548" y="3879"/>
                    <a:pt x="7611" y="4316"/>
                    <a:pt x="7789" y="4691"/>
                  </a:cubicBezTo>
                  <a:cubicBezTo>
                    <a:pt x="7887" y="4923"/>
                    <a:pt x="8155" y="5119"/>
                    <a:pt x="8431" y="5173"/>
                  </a:cubicBezTo>
                  <a:cubicBezTo>
                    <a:pt x="8614" y="5921"/>
                    <a:pt x="9183" y="6201"/>
                    <a:pt x="9820" y="6201"/>
                  </a:cubicBezTo>
                  <a:cubicBezTo>
                    <a:pt x="10117" y="6201"/>
                    <a:pt x="10429" y="6140"/>
                    <a:pt x="10724" y="6038"/>
                  </a:cubicBezTo>
                  <a:cubicBezTo>
                    <a:pt x="11732" y="5690"/>
                    <a:pt x="11688" y="5101"/>
                    <a:pt x="11125" y="4361"/>
                  </a:cubicBezTo>
                  <a:cubicBezTo>
                    <a:pt x="11573" y="4131"/>
                    <a:pt x="11971" y="3952"/>
                    <a:pt x="12393" y="3952"/>
                  </a:cubicBezTo>
                  <a:cubicBezTo>
                    <a:pt x="12659" y="3952"/>
                    <a:pt x="12935" y="4024"/>
                    <a:pt x="13240" y="4200"/>
                  </a:cubicBezTo>
                  <a:cubicBezTo>
                    <a:pt x="13597" y="4397"/>
                    <a:pt x="13909" y="4718"/>
                    <a:pt x="14052" y="5110"/>
                  </a:cubicBezTo>
                  <a:cubicBezTo>
                    <a:pt x="14307" y="5784"/>
                    <a:pt x="13537" y="6147"/>
                    <a:pt x="13001" y="6147"/>
                  </a:cubicBezTo>
                  <a:cubicBezTo>
                    <a:pt x="12976" y="6147"/>
                    <a:pt x="12951" y="6147"/>
                    <a:pt x="12928" y="6145"/>
                  </a:cubicBezTo>
                  <a:cubicBezTo>
                    <a:pt x="12697" y="6133"/>
                    <a:pt x="12399" y="6008"/>
                    <a:pt x="12131" y="6008"/>
                  </a:cubicBezTo>
                  <a:cubicBezTo>
                    <a:pt x="11995" y="6008"/>
                    <a:pt x="11867" y="6040"/>
                    <a:pt x="11759" y="6136"/>
                  </a:cubicBezTo>
                  <a:cubicBezTo>
                    <a:pt x="11456" y="6404"/>
                    <a:pt x="11464" y="6814"/>
                    <a:pt x="11277" y="7153"/>
                  </a:cubicBezTo>
                  <a:cubicBezTo>
                    <a:pt x="11179" y="7108"/>
                    <a:pt x="11090" y="7064"/>
                    <a:pt x="11018" y="7037"/>
                  </a:cubicBezTo>
                  <a:cubicBezTo>
                    <a:pt x="10600" y="6874"/>
                    <a:pt x="10208" y="6789"/>
                    <a:pt x="9816" y="6789"/>
                  </a:cubicBezTo>
                  <a:cubicBezTo>
                    <a:pt x="9456" y="6789"/>
                    <a:pt x="9097" y="6861"/>
                    <a:pt x="8717" y="7010"/>
                  </a:cubicBezTo>
                  <a:cubicBezTo>
                    <a:pt x="8262" y="7198"/>
                    <a:pt x="7816" y="7394"/>
                    <a:pt x="7352" y="7537"/>
                  </a:cubicBezTo>
                  <a:cubicBezTo>
                    <a:pt x="7138" y="7602"/>
                    <a:pt x="6928" y="7631"/>
                    <a:pt x="6717" y="7631"/>
                  </a:cubicBezTo>
                  <a:cubicBezTo>
                    <a:pt x="6584" y="7631"/>
                    <a:pt x="6451" y="7620"/>
                    <a:pt x="6317" y="7599"/>
                  </a:cubicBezTo>
                  <a:cubicBezTo>
                    <a:pt x="5826" y="7519"/>
                    <a:pt x="5371" y="6716"/>
                    <a:pt x="6148" y="6502"/>
                  </a:cubicBezTo>
                  <a:lnTo>
                    <a:pt x="6148" y="6502"/>
                  </a:lnTo>
                  <a:cubicBezTo>
                    <a:pt x="6259" y="6725"/>
                    <a:pt x="6414" y="6898"/>
                    <a:pt x="6659" y="6898"/>
                  </a:cubicBezTo>
                  <a:cubicBezTo>
                    <a:pt x="6708" y="6898"/>
                    <a:pt x="6760" y="6891"/>
                    <a:pt x="6817" y="6877"/>
                  </a:cubicBezTo>
                  <a:cubicBezTo>
                    <a:pt x="7379" y="6743"/>
                    <a:pt x="7441" y="5717"/>
                    <a:pt x="7334" y="5306"/>
                  </a:cubicBezTo>
                  <a:cubicBezTo>
                    <a:pt x="7147" y="4539"/>
                    <a:pt x="6424" y="3942"/>
                    <a:pt x="5746" y="3611"/>
                  </a:cubicBezTo>
                  <a:cubicBezTo>
                    <a:pt x="5504" y="3493"/>
                    <a:pt x="5266" y="3457"/>
                    <a:pt x="5023" y="3457"/>
                  </a:cubicBezTo>
                  <a:cubicBezTo>
                    <a:pt x="4827" y="3457"/>
                    <a:pt x="4629" y="3480"/>
                    <a:pt x="4426" y="3504"/>
                  </a:cubicBezTo>
                  <a:cubicBezTo>
                    <a:pt x="4408" y="3506"/>
                    <a:pt x="4389" y="3507"/>
                    <a:pt x="4370" y="3507"/>
                  </a:cubicBezTo>
                  <a:cubicBezTo>
                    <a:pt x="3683" y="3507"/>
                    <a:pt x="2404" y="2296"/>
                    <a:pt x="3783" y="2139"/>
                  </a:cubicBezTo>
                  <a:close/>
                  <a:moveTo>
                    <a:pt x="14171" y="3528"/>
                  </a:moveTo>
                  <a:cubicBezTo>
                    <a:pt x="14947" y="3528"/>
                    <a:pt x="15537" y="4648"/>
                    <a:pt x="15185" y="5583"/>
                  </a:cubicBezTo>
                  <a:cubicBezTo>
                    <a:pt x="14988" y="6100"/>
                    <a:pt x="14944" y="6475"/>
                    <a:pt x="15301" y="6912"/>
                  </a:cubicBezTo>
                  <a:cubicBezTo>
                    <a:pt x="15604" y="7287"/>
                    <a:pt x="15800" y="7581"/>
                    <a:pt x="15524" y="7911"/>
                  </a:cubicBezTo>
                  <a:cubicBezTo>
                    <a:pt x="15470" y="7983"/>
                    <a:pt x="15390" y="8054"/>
                    <a:pt x="15292" y="8125"/>
                  </a:cubicBezTo>
                  <a:cubicBezTo>
                    <a:pt x="15088" y="8275"/>
                    <a:pt x="14883" y="8332"/>
                    <a:pt x="14676" y="8332"/>
                  </a:cubicBezTo>
                  <a:cubicBezTo>
                    <a:pt x="14438" y="8332"/>
                    <a:pt x="14197" y="8257"/>
                    <a:pt x="13953" y="8161"/>
                  </a:cubicBezTo>
                  <a:cubicBezTo>
                    <a:pt x="13656" y="8042"/>
                    <a:pt x="13406" y="7967"/>
                    <a:pt x="13151" y="7967"/>
                  </a:cubicBezTo>
                  <a:cubicBezTo>
                    <a:pt x="13024" y="7967"/>
                    <a:pt x="12895" y="7986"/>
                    <a:pt x="12758" y="8027"/>
                  </a:cubicBezTo>
                  <a:cubicBezTo>
                    <a:pt x="12696" y="8045"/>
                    <a:pt x="12624" y="8063"/>
                    <a:pt x="12562" y="8099"/>
                  </a:cubicBezTo>
                  <a:cubicBezTo>
                    <a:pt x="12357" y="7769"/>
                    <a:pt x="11955" y="7501"/>
                    <a:pt x="11580" y="7296"/>
                  </a:cubicBezTo>
                  <a:cubicBezTo>
                    <a:pt x="11688" y="7100"/>
                    <a:pt x="11741" y="6885"/>
                    <a:pt x="11812" y="6671"/>
                  </a:cubicBezTo>
                  <a:cubicBezTo>
                    <a:pt x="11875" y="6460"/>
                    <a:pt x="12085" y="6402"/>
                    <a:pt x="12334" y="6402"/>
                  </a:cubicBezTo>
                  <a:cubicBezTo>
                    <a:pt x="12645" y="6402"/>
                    <a:pt x="13018" y="6493"/>
                    <a:pt x="13241" y="6493"/>
                  </a:cubicBezTo>
                  <a:cubicBezTo>
                    <a:pt x="13246" y="6493"/>
                    <a:pt x="13252" y="6493"/>
                    <a:pt x="13258" y="6493"/>
                  </a:cubicBezTo>
                  <a:cubicBezTo>
                    <a:pt x="13936" y="6466"/>
                    <a:pt x="14435" y="5860"/>
                    <a:pt x="14417" y="5217"/>
                  </a:cubicBezTo>
                  <a:cubicBezTo>
                    <a:pt x="14408" y="4655"/>
                    <a:pt x="13882" y="4191"/>
                    <a:pt x="13400" y="3906"/>
                  </a:cubicBezTo>
                  <a:cubicBezTo>
                    <a:pt x="13660" y="3640"/>
                    <a:pt x="13925" y="3528"/>
                    <a:pt x="14171" y="3528"/>
                  </a:cubicBezTo>
                  <a:close/>
                  <a:moveTo>
                    <a:pt x="9871" y="7169"/>
                  </a:moveTo>
                  <a:cubicBezTo>
                    <a:pt x="10198" y="7169"/>
                    <a:pt x="10538" y="7230"/>
                    <a:pt x="10929" y="7367"/>
                  </a:cubicBezTo>
                  <a:cubicBezTo>
                    <a:pt x="11286" y="7492"/>
                    <a:pt x="11634" y="7635"/>
                    <a:pt x="11937" y="7876"/>
                  </a:cubicBezTo>
                  <a:cubicBezTo>
                    <a:pt x="12241" y="8125"/>
                    <a:pt x="12285" y="8438"/>
                    <a:pt x="12053" y="8812"/>
                  </a:cubicBezTo>
                  <a:cubicBezTo>
                    <a:pt x="11919" y="8803"/>
                    <a:pt x="11777" y="8777"/>
                    <a:pt x="11652" y="8741"/>
                  </a:cubicBezTo>
                  <a:cubicBezTo>
                    <a:pt x="11134" y="8598"/>
                    <a:pt x="10715" y="8241"/>
                    <a:pt x="10162" y="8215"/>
                  </a:cubicBezTo>
                  <a:cubicBezTo>
                    <a:pt x="10102" y="8211"/>
                    <a:pt x="10044" y="8209"/>
                    <a:pt x="9989" y="8209"/>
                  </a:cubicBezTo>
                  <a:cubicBezTo>
                    <a:pt x="9755" y="8209"/>
                    <a:pt x="9552" y="8241"/>
                    <a:pt x="9315" y="8313"/>
                  </a:cubicBezTo>
                  <a:cubicBezTo>
                    <a:pt x="9216" y="8357"/>
                    <a:pt x="9109" y="8402"/>
                    <a:pt x="9020" y="8456"/>
                  </a:cubicBezTo>
                  <a:cubicBezTo>
                    <a:pt x="8881" y="8527"/>
                    <a:pt x="8704" y="8567"/>
                    <a:pt x="8533" y="8567"/>
                  </a:cubicBezTo>
                  <a:cubicBezTo>
                    <a:pt x="8126" y="8567"/>
                    <a:pt x="7754" y="8338"/>
                    <a:pt x="8012" y="7760"/>
                  </a:cubicBezTo>
                  <a:cubicBezTo>
                    <a:pt x="8030" y="7724"/>
                    <a:pt x="8030" y="7688"/>
                    <a:pt x="8030" y="7662"/>
                  </a:cubicBezTo>
                  <a:cubicBezTo>
                    <a:pt x="8110" y="7635"/>
                    <a:pt x="8190" y="7599"/>
                    <a:pt x="8271" y="7572"/>
                  </a:cubicBezTo>
                  <a:cubicBezTo>
                    <a:pt x="8864" y="7325"/>
                    <a:pt x="9349" y="7169"/>
                    <a:pt x="9871" y="7169"/>
                  </a:cubicBezTo>
                  <a:close/>
                  <a:moveTo>
                    <a:pt x="1276" y="4494"/>
                  </a:moveTo>
                  <a:cubicBezTo>
                    <a:pt x="1332" y="4494"/>
                    <a:pt x="1391" y="4500"/>
                    <a:pt x="1455" y="4512"/>
                  </a:cubicBezTo>
                  <a:lnTo>
                    <a:pt x="1464" y="4530"/>
                  </a:lnTo>
                  <a:cubicBezTo>
                    <a:pt x="1533" y="4816"/>
                    <a:pt x="1691" y="4908"/>
                    <a:pt x="1889" y="4908"/>
                  </a:cubicBezTo>
                  <a:cubicBezTo>
                    <a:pt x="2241" y="4908"/>
                    <a:pt x="2720" y="4617"/>
                    <a:pt x="3048" y="4617"/>
                  </a:cubicBezTo>
                  <a:cubicBezTo>
                    <a:pt x="3105" y="4617"/>
                    <a:pt x="3157" y="4626"/>
                    <a:pt x="3204" y="4646"/>
                  </a:cubicBezTo>
                  <a:cubicBezTo>
                    <a:pt x="3498" y="4771"/>
                    <a:pt x="3132" y="5868"/>
                    <a:pt x="3248" y="6199"/>
                  </a:cubicBezTo>
                  <a:cubicBezTo>
                    <a:pt x="3275" y="6297"/>
                    <a:pt x="3328" y="6395"/>
                    <a:pt x="3409" y="6484"/>
                  </a:cubicBezTo>
                  <a:cubicBezTo>
                    <a:pt x="3097" y="6761"/>
                    <a:pt x="2927" y="7189"/>
                    <a:pt x="3168" y="7590"/>
                  </a:cubicBezTo>
                  <a:cubicBezTo>
                    <a:pt x="3471" y="8081"/>
                    <a:pt x="3837" y="8152"/>
                    <a:pt x="4390" y="8197"/>
                  </a:cubicBezTo>
                  <a:cubicBezTo>
                    <a:pt x="5345" y="8277"/>
                    <a:pt x="5612" y="9267"/>
                    <a:pt x="4809" y="9820"/>
                  </a:cubicBezTo>
                  <a:cubicBezTo>
                    <a:pt x="4693" y="9898"/>
                    <a:pt x="4010" y="10191"/>
                    <a:pt x="3563" y="10191"/>
                  </a:cubicBezTo>
                  <a:cubicBezTo>
                    <a:pt x="3288" y="10191"/>
                    <a:pt x="3103" y="10080"/>
                    <a:pt x="3195" y="9740"/>
                  </a:cubicBezTo>
                  <a:cubicBezTo>
                    <a:pt x="3248" y="9535"/>
                    <a:pt x="3694" y="9027"/>
                    <a:pt x="3418" y="8803"/>
                  </a:cubicBezTo>
                  <a:cubicBezTo>
                    <a:pt x="3284" y="8685"/>
                    <a:pt x="3133" y="8647"/>
                    <a:pt x="2973" y="8647"/>
                  </a:cubicBezTo>
                  <a:cubicBezTo>
                    <a:pt x="2692" y="8647"/>
                    <a:pt x="2380" y="8762"/>
                    <a:pt x="2078" y="8762"/>
                  </a:cubicBezTo>
                  <a:cubicBezTo>
                    <a:pt x="1929" y="8762"/>
                    <a:pt x="1782" y="8735"/>
                    <a:pt x="1642" y="8652"/>
                  </a:cubicBezTo>
                  <a:cubicBezTo>
                    <a:pt x="1227" y="8406"/>
                    <a:pt x="2035" y="8249"/>
                    <a:pt x="2094" y="8249"/>
                  </a:cubicBezTo>
                  <a:cubicBezTo>
                    <a:pt x="2098" y="8249"/>
                    <a:pt x="2099" y="8249"/>
                    <a:pt x="2097" y="8250"/>
                  </a:cubicBezTo>
                  <a:cubicBezTo>
                    <a:pt x="2222" y="8170"/>
                    <a:pt x="2347" y="8081"/>
                    <a:pt x="2356" y="7920"/>
                  </a:cubicBezTo>
                  <a:cubicBezTo>
                    <a:pt x="2365" y="7537"/>
                    <a:pt x="2142" y="6743"/>
                    <a:pt x="1839" y="6493"/>
                  </a:cubicBezTo>
                  <a:cubicBezTo>
                    <a:pt x="1642" y="6315"/>
                    <a:pt x="1428" y="6216"/>
                    <a:pt x="1187" y="6100"/>
                  </a:cubicBezTo>
                  <a:cubicBezTo>
                    <a:pt x="535" y="5791"/>
                    <a:pt x="447" y="4494"/>
                    <a:pt x="1276" y="4494"/>
                  </a:cubicBezTo>
                  <a:close/>
                  <a:moveTo>
                    <a:pt x="4854" y="3861"/>
                  </a:moveTo>
                  <a:cubicBezTo>
                    <a:pt x="5289" y="3861"/>
                    <a:pt x="5672" y="3882"/>
                    <a:pt x="6139" y="4254"/>
                  </a:cubicBezTo>
                  <a:cubicBezTo>
                    <a:pt x="6647" y="4664"/>
                    <a:pt x="7022" y="5092"/>
                    <a:pt x="7031" y="5779"/>
                  </a:cubicBezTo>
                  <a:cubicBezTo>
                    <a:pt x="7035" y="6067"/>
                    <a:pt x="6890" y="6193"/>
                    <a:pt x="6726" y="6193"/>
                  </a:cubicBezTo>
                  <a:cubicBezTo>
                    <a:pt x="6555" y="6193"/>
                    <a:pt x="6363" y="6056"/>
                    <a:pt x="6299" y="5824"/>
                  </a:cubicBezTo>
                  <a:cubicBezTo>
                    <a:pt x="6246" y="5610"/>
                    <a:pt x="6192" y="5529"/>
                    <a:pt x="6103" y="5333"/>
                  </a:cubicBezTo>
                  <a:cubicBezTo>
                    <a:pt x="6072" y="5272"/>
                    <a:pt x="6022" y="5246"/>
                    <a:pt x="5971" y="5246"/>
                  </a:cubicBezTo>
                  <a:cubicBezTo>
                    <a:pt x="5859" y="5246"/>
                    <a:pt x="5741" y="5368"/>
                    <a:pt x="5809" y="5503"/>
                  </a:cubicBezTo>
                  <a:cubicBezTo>
                    <a:pt x="5889" y="5672"/>
                    <a:pt x="5951" y="5931"/>
                    <a:pt x="6032" y="6181"/>
                  </a:cubicBezTo>
                  <a:cubicBezTo>
                    <a:pt x="5532" y="6368"/>
                    <a:pt x="5157" y="7037"/>
                    <a:pt x="5550" y="7510"/>
                  </a:cubicBezTo>
                  <a:cubicBezTo>
                    <a:pt x="5837" y="7856"/>
                    <a:pt x="6227" y="7977"/>
                    <a:pt x="6643" y="7977"/>
                  </a:cubicBezTo>
                  <a:cubicBezTo>
                    <a:pt x="6978" y="7977"/>
                    <a:pt x="7329" y="7899"/>
                    <a:pt x="7655" y="7795"/>
                  </a:cubicBezTo>
                  <a:lnTo>
                    <a:pt x="7655" y="7795"/>
                  </a:lnTo>
                  <a:cubicBezTo>
                    <a:pt x="7528" y="8390"/>
                    <a:pt x="7945" y="9001"/>
                    <a:pt x="8520" y="9001"/>
                  </a:cubicBezTo>
                  <a:cubicBezTo>
                    <a:pt x="8669" y="9001"/>
                    <a:pt x="8829" y="8960"/>
                    <a:pt x="8993" y="8866"/>
                  </a:cubicBezTo>
                  <a:cubicBezTo>
                    <a:pt x="9270" y="8705"/>
                    <a:pt x="9520" y="8625"/>
                    <a:pt x="9752" y="8598"/>
                  </a:cubicBezTo>
                  <a:cubicBezTo>
                    <a:pt x="9805" y="8598"/>
                    <a:pt x="9859" y="8589"/>
                    <a:pt x="9912" y="8589"/>
                  </a:cubicBezTo>
                  <a:lnTo>
                    <a:pt x="9912" y="8607"/>
                  </a:lnTo>
                  <a:cubicBezTo>
                    <a:pt x="9930" y="8928"/>
                    <a:pt x="9841" y="9098"/>
                    <a:pt x="9966" y="9410"/>
                  </a:cubicBezTo>
                  <a:cubicBezTo>
                    <a:pt x="10216" y="10017"/>
                    <a:pt x="9957" y="10400"/>
                    <a:pt x="9439" y="10713"/>
                  </a:cubicBezTo>
                  <a:cubicBezTo>
                    <a:pt x="9289" y="10804"/>
                    <a:pt x="9139" y="10839"/>
                    <a:pt x="8989" y="10839"/>
                  </a:cubicBezTo>
                  <a:cubicBezTo>
                    <a:pt x="8568" y="10839"/>
                    <a:pt x="8145" y="10561"/>
                    <a:pt x="7718" y="10463"/>
                  </a:cubicBezTo>
                  <a:cubicBezTo>
                    <a:pt x="7718" y="10454"/>
                    <a:pt x="7727" y="10445"/>
                    <a:pt x="7727" y="10445"/>
                  </a:cubicBezTo>
                  <a:cubicBezTo>
                    <a:pt x="7807" y="10258"/>
                    <a:pt x="7816" y="10052"/>
                    <a:pt x="7718" y="9829"/>
                  </a:cubicBezTo>
                  <a:cubicBezTo>
                    <a:pt x="7334" y="8982"/>
                    <a:pt x="6478" y="8991"/>
                    <a:pt x="5693" y="8830"/>
                  </a:cubicBezTo>
                  <a:cubicBezTo>
                    <a:pt x="5684" y="8732"/>
                    <a:pt x="5675" y="8634"/>
                    <a:pt x="5657" y="8536"/>
                  </a:cubicBezTo>
                  <a:cubicBezTo>
                    <a:pt x="5612" y="8322"/>
                    <a:pt x="5398" y="8125"/>
                    <a:pt x="5211" y="8045"/>
                  </a:cubicBezTo>
                  <a:cubicBezTo>
                    <a:pt x="5006" y="7965"/>
                    <a:pt x="4809" y="7911"/>
                    <a:pt x="4595" y="7885"/>
                  </a:cubicBezTo>
                  <a:cubicBezTo>
                    <a:pt x="4461" y="7867"/>
                    <a:pt x="4337" y="7849"/>
                    <a:pt x="4203" y="7840"/>
                  </a:cubicBezTo>
                  <a:cubicBezTo>
                    <a:pt x="4185" y="7841"/>
                    <a:pt x="4167" y="7841"/>
                    <a:pt x="4150" y="7841"/>
                  </a:cubicBezTo>
                  <a:cubicBezTo>
                    <a:pt x="3648" y="7841"/>
                    <a:pt x="3496" y="7467"/>
                    <a:pt x="3685" y="6734"/>
                  </a:cubicBezTo>
                  <a:lnTo>
                    <a:pt x="3685" y="6734"/>
                  </a:lnTo>
                  <a:cubicBezTo>
                    <a:pt x="3792" y="6814"/>
                    <a:pt x="3908" y="6859"/>
                    <a:pt x="4024" y="6859"/>
                  </a:cubicBezTo>
                  <a:cubicBezTo>
                    <a:pt x="4032" y="6859"/>
                    <a:pt x="4040" y="6859"/>
                    <a:pt x="4047" y="6859"/>
                  </a:cubicBezTo>
                  <a:cubicBezTo>
                    <a:pt x="4435" y="6859"/>
                    <a:pt x="4668" y="6637"/>
                    <a:pt x="4747" y="6261"/>
                  </a:cubicBezTo>
                  <a:cubicBezTo>
                    <a:pt x="4916" y="5414"/>
                    <a:pt x="4096" y="4798"/>
                    <a:pt x="4658" y="3933"/>
                  </a:cubicBezTo>
                  <a:cubicBezTo>
                    <a:pt x="4667" y="3906"/>
                    <a:pt x="4676" y="3879"/>
                    <a:pt x="4684" y="3861"/>
                  </a:cubicBezTo>
                  <a:cubicBezTo>
                    <a:pt x="4742" y="3861"/>
                    <a:pt x="4798" y="3861"/>
                    <a:pt x="4854" y="3861"/>
                  </a:cubicBezTo>
                  <a:close/>
                  <a:moveTo>
                    <a:pt x="18352" y="6439"/>
                  </a:moveTo>
                  <a:lnTo>
                    <a:pt x="18352" y="6439"/>
                  </a:lnTo>
                  <a:cubicBezTo>
                    <a:pt x="19431" y="7198"/>
                    <a:pt x="17656" y="8402"/>
                    <a:pt x="17031" y="8652"/>
                  </a:cubicBezTo>
                  <a:cubicBezTo>
                    <a:pt x="16434" y="8902"/>
                    <a:pt x="15756" y="8866"/>
                    <a:pt x="15185" y="9178"/>
                  </a:cubicBezTo>
                  <a:cubicBezTo>
                    <a:pt x="15033" y="9267"/>
                    <a:pt x="14935" y="9446"/>
                    <a:pt x="14837" y="9589"/>
                  </a:cubicBezTo>
                  <a:cubicBezTo>
                    <a:pt x="14489" y="10124"/>
                    <a:pt x="14400" y="10445"/>
                    <a:pt x="13748" y="10641"/>
                  </a:cubicBezTo>
                  <a:cubicBezTo>
                    <a:pt x="13088" y="10837"/>
                    <a:pt x="12481" y="10668"/>
                    <a:pt x="11857" y="10918"/>
                  </a:cubicBezTo>
                  <a:cubicBezTo>
                    <a:pt x="11875" y="10748"/>
                    <a:pt x="11937" y="10614"/>
                    <a:pt x="12223" y="10561"/>
                  </a:cubicBezTo>
                  <a:cubicBezTo>
                    <a:pt x="12526" y="10516"/>
                    <a:pt x="12749" y="10409"/>
                    <a:pt x="12945" y="10168"/>
                  </a:cubicBezTo>
                  <a:cubicBezTo>
                    <a:pt x="13249" y="9785"/>
                    <a:pt x="12803" y="9276"/>
                    <a:pt x="12553" y="8955"/>
                  </a:cubicBezTo>
                  <a:cubicBezTo>
                    <a:pt x="12678" y="8768"/>
                    <a:pt x="12713" y="8580"/>
                    <a:pt x="12687" y="8411"/>
                  </a:cubicBezTo>
                  <a:cubicBezTo>
                    <a:pt x="12850" y="8334"/>
                    <a:pt x="13003" y="8303"/>
                    <a:pt x="13151" y="8303"/>
                  </a:cubicBezTo>
                  <a:cubicBezTo>
                    <a:pt x="13582" y="8303"/>
                    <a:pt x="13963" y="8563"/>
                    <a:pt x="14408" y="8670"/>
                  </a:cubicBezTo>
                  <a:cubicBezTo>
                    <a:pt x="14482" y="8687"/>
                    <a:pt x="14555" y="8695"/>
                    <a:pt x="14628" y="8695"/>
                  </a:cubicBezTo>
                  <a:cubicBezTo>
                    <a:pt x="14925" y="8695"/>
                    <a:pt x="15212" y="8563"/>
                    <a:pt x="15470" y="8420"/>
                  </a:cubicBezTo>
                  <a:cubicBezTo>
                    <a:pt x="15729" y="8268"/>
                    <a:pt x="15898" y="8081"/>
                    <a:pt x="15979" y="7885"/>
                  </a:cubicBezTo>
                  <a:cubicBezTo>
                    <a:pt x="16025" y="7894"/>
                    <a:pt x="16074" y="7898"/>
                    <a:pt x="16126" y="7898"/>
                  </a:cubicBezTo>
                  <a:cubicBezTo>
                    <a:pt x="16314" y="7898"/>
                    <a:pt x="16527" y="7847"/>
                    <a:pt x="16674" y="7840"/>
                  </a:cubicBezTo>
                  <a:cubicBezTo>
                    <a:pt x="17156" y="7813"/>
                    <a:pt x="17575" y="7403"/>
                    <a:pt x="17754" y="6993"/>
                  </a:cubicBezTo>
                  <a:lnTo>
                    <a:pt x="17763" y="6975"/>
                  </a:lnTo>
                  <a:lnTo>
                    <a:pt x="17781" y="6966"/>
                  </a:lnTo>
                  <a:cubicBezTo>
                    <a:pt x="18021" y="6814"/>
                    <a:pt x="18209" y="6636"/>
                    <a:pt x="18352" y="6439"/>
                  </a:cubicBezTo>
                  <a:close/>
                  <a:moveTo>
                    <a:pt x="10251" y="8625"/>
                  </a:moveTo>
                  <a:cubicBezTo>
                    <a:pt x="10715" y="8705"/>
                    <a:pt x="11161" y="8955"/>
                    <a:pt x="11714" y="9107"/>
                  </a:cubicBezTo>
                  <a:cubicBezTo>
                    <a:pt x="11817" y="9137"/>
                    <a:pt x="11948" y="9159"/>
                    <a:pt x="12078" y="9159"/>
                  </a:cubicBezTo>
                  <a:cubicBezTo>
                    <a:pt x="12139" y="9159"/>
                    <a:pt x="12201" y="9154"/>
                    <a:pt x="12258" y="9142"/>
                  </a:cubicBezTo>
                  <a:lnTo>
                    <a:pt x="12258" y="9142"/>
                  </a:lnTo>
                  <a:cubicBezTo>
                    <a:pt x="12544" y="9553"/>
                    <a:pt x="12874" y="10097"/>
                    <a:pt x="12134" y="10240"/>
                  </a:cubicBezTo>
                  <a:cubicBezTo>
                    <a:pt x="11955" y="10267"/>
                    <a:pt x="11670" y="10302"/>
                    <a:pt x="11580" y="10498"/>
                  </a:cubicBezTo>
                  <a:cubicBezTo>
                    <a:pt x="11402" y="10864"/>
                    <a:pt x="11500" y="11159"/>
                    <a:pt x="11161" y="11489"/>
                  </a:cubicBezTo>
                  <a:cubicBezTo>
                    <a:pt x="10884" y="11752"/>
                    <a:pt x="10607" y="11865"/>
                    <a:pt x="10345" y="11865"/>
                  </a:cubicBezTo>
                  <a:cubicBezTo>
                    <a:pt x="9924" y="11865"/>
                    <a:pt x="9542" y="11573"/>
                    <a:pt x="9261" y="11150"/>
                  </a:cubicBezTo>
                  <a:cubicBezTo>
                    <a:pt x="9475" y="11087"/>
                    <a:pt x="9680" y="10971"/>
                    <a:pt x="9868" y="10837"/>
                  </a:cubicBezTo>
                  <a:cubicBezTo>
                    <a:pt x="10153" y="10632"/>
                    <a:pt x="10349" y="10338"/>
                    <a:pt x="10447" y="9999"/>
                  </a:cubicBezTo>
                  <a:cubicBezTo>
                    <a:pt x="10492" y="9803"/>
                    <a:pt x="10430" y="9642"/>
                    <a:pt x="10358" y="9464"/>
                  </a:cubicBezTo>
                  <a:cubicBezTo>
                    <a:pt x="10242" y="9160"/>
                    <a:pt x="10269" y="8928"/>
                    <a:pt x="10251" y="8625"/>
                  </a:cubicBezTo>
                  <a:close/>
                  <a:moveTo>
                    <a:pt x="5657" y="9169"/>
                  </a:moveTo>
                  <a:cubicBezTo>
                    <a:pt x="6281" y="9285"/>
                    <a:pt x="6942" y="9258"/>
                    <a:pt x="7352" y="9838"/>
                  </a:cubicBezTo>
                  <a:cubicBezTo>
                    <a:pt x="7521" y="10088"/>
                    <a:pt x="7539" y="10275"/>
                    <a:pt x="7459" y="10418"/>
                  </a:cubicBezTo>
                  <a:cubicBezTo>
                    <a:pt x="7300" y="10715"/>
                    <a:pt x="6743" y="10818"/>
                    <a:pt x="6404" y="10818"/>
                  </a:cubicBezTo>
                  <a:cubicBezTo>
                    <a:pt x="6325" y="10818"/>
                    <a:pt x="6257" y="10812"/>
                    <a:pt x="6210" y="10802"/>
                  </a:cubicBezTo>
                  <a:cubicBezTo>
                    <a:pt x="6183" y="10802"/>
                    <a:pt x="6165" y="10793"/>
                    <a:pt x="6139" y="10784"/>
                  </a:cubicBezTo>
                  <a:cubicBezTo>
                    <a:pt x="5960" y="10739"/>
                    <a:pt x="5782" y="10668"/>
                    <a:pt x="5594" y="10668"/>
                  </a:cubicBezTo>
                  <a:cubicBezTo>
                    <a:pt x="5023" y="10677"/>
                    <a:pt x="4738" y="11096"/>
                    <a:pt x="4426" y="11453"/>
                  </a:cubicBezTo>
                  <a:cubicBezTo>
                    <a:pt x="4209" y="11707"/>
                    <a:pt x="3975" y="11923"/>
                    <a:pt x="3609" y="11923"/>
                  </a:cubicBezTo>
                  <a:cubicBezTo>
                    <a:pt x="3449" y="11923"/>
                    <a:pt x="3263" y="11881"/>
                    <a:pt x="3043" y="11783"/>
                  </a:cubicBezTo>
                  <a:cubicBezTo>
                    <a:pt x="3025" y="11774"/>
                    <a:pt x="3016" y="11765"/>
                    <a:pt x="2998" y="11765"/>
                  </a:cubicBezTo>
                  <a:cubicBezTo>
                    <a:pt x="3221" y="11382"/>
                    <a:pt x="3400" y="10962"/>
                    <a:pt x="3525" y="10561"/>
                  </a:cubicBezTo>
                  <a:cubicBezTo>
                    <a:pt x="3525" y="10552"/>
                    <a:pt x="3525" y="10543"/>
                    <a:pt x="3525" y="10525"/>
                  </a:cubicBezTo>
                  <a:cubicBezTo>
                    <a:pt x="3576" y="10531"/>
                    <a:pt x="3627" y="10534"/>
                    <a:pt x="3679" y="10534"/>
                  </a:cubicBezTo>
                  <a:cubicBezTo>
                    <a:pt x="4018" y="10534"/>
                    <a:pt x="4373" y="10415"/>
                    <a:pt x="4667" y="10275"/>
                  </a:cubicBezTo>
                  <a:cubicBezTo>
                    <a:pt x="5193" y="10017"/>
                    <a:pt x="5559" y="9660"/>
                    <a:pt x="5657" y="9169"/>
                  </a:cubicBezTo>
                  <a:close/>
                  <a:moveTo>
                    <a:pt x="7521" y="10757"/>
                  </a:moveTo>
                  <a:cubicBezTo>
                    <a:pt x="7539" y="10766"/>
                    <a:pt x="7548" y="10775"/>
                    <a:pt x="7575" y="10775"/>
                  </a:cubicBezTo>
                  <a:cubicBezTo>
                    <a:pt x="7994" y="10829"/>
                    <a:pt x="8351" y="11087"/>
                    <a:pt x="8770" y="11176"/>
                  </a:cubicBezTo>
                  <a:cubicBezTo>
                    <a:pt x="8806" y="11185"/>
                    <a:pt x="8851" y="11185"/>
                    <a:pt x="8895" y="11194"/>
                  </a:cubicBezTo>
                  <a:cubicBezTo>
                    <a:pt x="8895" y="11212"/>
                    <a:pt x="8904" y="11230"/>
                    <a:pt x="8913" y="11248"/>
                  </a:cubicBezTo>
                  <a:cubicBezTo>
                    <a:pt x="9047" y="11462"/>
                    <a:pt x="9190" y="11676"/>
                    <a:pt x="9359" y="11846"/>
                  </a:cubicBezTo>
                  <a:cubicBezTo>
                    <a:pt x="9243" y="11899"/>
                    <a:pt x="9145" y="11970"/>
                    <a:pt x="9065" y="12051"/>
                  </a:cubicBezTo>
                  <a:cubicBezTo>
                    <a:pt x="8616" y="11807"/>
                    <a:pt x="8300" y="11403"/>
                    <a:pt x="7784" y="11403"/>
                  </a:cubicBezTo>
                  <a:cubicBezTo>
                    <a:pt x="7715" y="11403"/>
                    <a:pt x="7643" y="11410"/>
                    <a:pt x="7566" y="11426"/>
                  </a:cubicBezTo>
                  <a:cubicBezTo>
                    <a:pt x="7000" y="11541"/>
                    <a:pt x="6366" y="11744"/>
                    <a:pt x="5758" y="11744"/>
                  </a:cubicBezTo>
                  <a:cubicBezTo>
                    <a:pt x="5465" y="11744"/>
                    <a:pt x="5178" y="11697"/>
                    <a:pt x="4908" y="11569"/>
                  </a:cubicBezTo>
                  <a:cubicBezTo>
                    <a:pt x="4934" y="11542"/>
                    <a:pt x="4961" y="11515"/>
                    <a:pt x="4988" y="11489"/>
                  </a:cubicBezTo>
                  <a:cubicBezTo>
                    <a:pt x="5231" y="11254"/>
                    <a:pt x="5475" y="11087"/>
                    <a:pt x="5809" y="11087"/>
                  </a:cubicBezTo>
                  <a:cubicBezTo>
                    <a:pt x="5818" y="11087"/>
                    <a:pt x="5827" y="11087"/>
                    <a:pt x="5835" y="11087"/>
                  </a:cubicBezTo>
                  <a:cubicBezTo>
                    <a:pt x="5925" y="11087"/>
                    <a:pt x="6014" y="11105"/>
                    <a:pt x="6121" y="11132"/>
                  </a:cubicBezTo>
                  <a:cubicBezTo>
                    <a:pt x="6269" y="11171"/>
                    <a:pt x="6429" y="11198"/>
                    <a:pt x="6586" y="11198"/>
                  </a:cubicBezTo>
                  <a:cubicBezTo>
                    <a:pt x="6750" y="11198"/>
                    <a:pt x="6912" y="11169"/>
                    <a:pt x="7057" y="11096"/>
                  </a:cubicBezTo>
                  <a:cubicBezTo>
                    <a:pt x="7227" y="11007"/>
                    <a:pt x="7388" y="10900"/>
                    <a:pt x="7521" y="10757"/>
                  </a:cubicBezTo>
                  <a:close/>
                  <a:moveTo>
                    <a:pt x="7727" y="11756"/>
                  </a:moveTo>
                  <a:cubicBezTo>
                    <a:pt x="7718" y="11774"/>
                    <a:pt x="7709" y="11792"/>
                    <a:pt x="7709" y="11819"/>
                  </a:cubicBezTo>
                  <a:cubicBezTo>
                    <a:pt x="7512" y="11988"/>
                    <a:pt x="7388" y="12202"/>
                    <a:pt x="7307" y="12434"/>
                  </a:cubicBezTo>
                  <a:cubicBezTo>
                    <a:pt x="6513" y="12453"/>
                    <a:pt x="5713" y="12585"/>
                    <a:pt x="4935" y="12585"/>
                  </a:cubicBezTo>
                  <a:cubicBezTo>
                    <a:pt x="4246" y="12585"/>
                    <a:pt x="3573" y="12481"/>
                    <a:pt x="2936" y="12104"/>
                  </a:cubicBezTo>
                  <a:lnTo>
                    <a:pt x="2936" y="12104"/>
                  </a:lnTo>
                  <a:cubicBezTo>
                    <a:pt x="3184" y="12212"/>
                    <a:pt x="3432" y="12274"/>
                    <a:pt x="3673" y="12274"/>
                  </a:cubicBezTo>
                  <a:cubicBezTo>
                    <a:pt x="4030" y="12274"/>
                    <a:pt x="4372" y="12138"/>
                    <a:pt x="4676" y="11819"/>
                  </a:cubicBezTo>
                  <a:cubicBezTo>
                    <a:pt x="4684" y="11837"/>
                    <a:pt x="4702" y="11846"/>
                    <a:pt x="4720" y="11854"/>
                  </a:cubicBezTo>
                  <a:cubicBezTo>
                    <a:pt x="5033" y="12004"/>
                    <a:pt x="5436" y="12096"/>
                    <a:pt x="5803" y="12096"/>
                  </a:cubicBezTo>
                  <a:cubicBezTo>
                    <a:pt x="5897" y="12096"/>
                    <a:pt x="5989" y="12090"/>
                    <a:pt x="6076" y="12077"/>
                  </a:cubicBezTo>
                  <a:cubicBezTo>
                    <a:pt x="6513" y="12015"/>
                    <a:pt x="6959" y="11926"/>
                    <a:pt x="7388" y="11810"/>
                  </a:cubicBezTo>
                  <a:cubicBezTo>
                    <a:pt x="7512" y="11774"/>
                    <a:pt x="7628" y="11756"/>
                    <a:pt x="7727" y="11756"/>
                  </a:cubicBezTo>
                  <a:close/>
                  <a:moveTo>
                    <a:pt x="2606" y="12301"/>
                  </a:moveTo>
                  <a:lnTo>
                    <a:pt x="2633" y="12327"/>
                  </a:lnTo>
                  <a:cubicBezTo>
                    <a:pt x="3356" y="12798"/>
                    <a:pt x="4114" y="12919"/>
                    <a:pt x="4893" y="12919"/>
                  </a:cubicBezTo>
                  <a:cubicBezTo>
                    <a:pt x="5650" y="12919"/>
                    <a:pt x="6426" y="12804"/>
                    <a:pt x="7209" y="12782"/>
                  </a:cubicBezTo>
                  <a:lnTo>
                    <a:pt x="7209" y="12782"/>
                  </a:lnTo>
                  <a:cubicBezTo>
                    <a:pt x="7191" y="12907"/>
                    <a:pt x="7173" y="13032"/>
                    <a:pt x="7156" y="13166"/>
                  </a:cubicBezTo>
                  <a:cubicBezTo>
                    <a:pt x="7138" y="13166"/>
                    <a:pt x="7120" y="13157"/>
                    <a:pt x="7102" y="13157"/>
                  </a:cubicBezTo>
                  <a:cubicBezTo>
                    <a:pt x="6540" y="13167"/>
                    <a:pt x="5310" y="13430"/>
                    <a:pt x="4236" y="13430"/>
                  </a:cubicBezTo>
                  <a:cubicBezTo>
                    <a:pt x="3367" y="13430"/>
                    <a:pt x="2601" y="13258"/>
                    <a:pt x="2374" y="12640"/>
                  </a:cubicBezTo>
                  <a:cubicBezTo>
                    <a:pt x="2365" y="12613"/>
                    <a:pt x="2347" y="12595"/>
                    <a:pt x="2329" y="12577"/>
                  </a:cubicBezTo>
                  <a:cubicBezTo>
                    <a:pt x="2427" y="12497"/>
                    <a:pt x="2517" y="12399"/>
                    <a:pt x="2606" y="12301"/>
                  </a:cubicBezTo>
                  <a:close/>
                  <a:moveTo>
                    <a:pt x="2142" y="12934"/>
                  </a:moveTo>
                  <a:cubicBezTo>
                    <a:pt x="2503" y="13583"/>
                    <a:pt x="3313" y="13762"/>
                    <a:pt x="4202" y="13762"/>
                  </a:cubicBezTo>
                  <a:cubicBezTo>
                    <a:pt x="5267" y="13762"/>
                    <a:pt x="6446" y="13506"/>
                    <a:pt x="7102" y="13496"/>
                  </a:cubicBezTo>
                  <a:lnTo>
                    <a:pt x="7120" y="13496"/>
                  </a:lnTo>
                  <a:cubicBezTo>
                    <a:pt x="7084" y="13639"/>
                    <a:pt x="7031" y="13790"/>
                    <a:pt x="6977" y="13951"/>
                  </a:cubicBezTo>
                  <a:cubicBezTo>
                    <a:pt x="6950" y="13933"/>
                    <a:pt x="6924" y="13924"/>
                    <a:pt x="6888" y="13924"/>
                  </a:cubicBezTo>
                  <a:cubicBezTo>
                    <a:pt x="6174" y="13942"/>
                    <a:pt x="5568" y="14281"/>
                    <a:pt x="4890" y="14477"/>
                  </a:cubicBezTo>
                  <a:cubicBezTo>
                    <a:pt x="4773" y="14510"/>
                    <a:pt x="4642" y="14526"/>
                    <a:pt x="4503" y="14526"/>
                  </a:cubicBezTo>
                  <a:cubicBezTo>
                    <a:pt x="3582" y="14526"/>
                    <a:pt x="2289" y="13841"/>
                    <a:pt x="2142" y="12934"/>
                  </a:cubicBezTo>
                  <a:close/>
                  <a:moveTo>
                    <a:pt x="12006" y="1"/>
                  </a:moveTo>
                  <a:cubicBezTo>
                    <a:pt x="11415" y="1"/>
                    <a:pt x="10870" y="281"/>
                    <a:pt x="10546" y="801"/>
                  </a:cubicBezTo>
                  <a:cubicBezTo>
                    <a:pt x="10483" y="730"/>
                    <a:pt x="10421" y="659"/>
                    <a:pt x="10358" y="596"/>
                  </a:cubicBezTo>
                  <a:cubicBezTo>
                    <a:pt x="9987" y="234"/>
                    <a:pt x="9559" y="86"/>
                    <a:pt x="9123" y="86"/>
                  </a:cubicBezTo>
                  <a:cubicBezTo>
                    <a:pt x="8293" y="86"/>
                    <a:pt x="7435" y="621"/>
                    <a:pt x="6879" y="1230"/>
                  </a:cubicBezTo>
                  <a:cubicBezTo>
                    <a:pt x="6799" y="1167"/>
                    <a:pt x="6727" y="1105"/>
                    <a:pt x="6647" y="1015"/>
                  </a:cubicBezTo>
                  <a:cubicBezTo>
                    <a:pt x="6538" y="899"/>
                    <a:pt x="6338" y="848"/>
                    <a:pt x="6167" y="848"/>
                  </a:cubicBezTo>
                  <a:cubicBezTo>
                    <a:pt x="6129" y="848"/>
                    <a:pt x="6092" y="850"/>
                    <a:pt x="6058" y="855"/>
                  </a:cubicBezTo>
                  <a:cubicBezTo>
                    <a:pt x="5309" y="989"/>
                    <a:pt x="5264" y="1435"/>
                    <a:pt x="4997" y="2059"/>
                  </a:cubicBezTo>
                  <a:cubicBezTo>
                    <a:pt x="4988" y="2077"/>
                    <a:pt x="4988" y="2104"/>
                    <a:pt x="4988" y="2122"/>
                  </a:cubicBezTo>
                  <a:cubicBezTo>
                    <a:pt x="4640" y="1961"/>
                    <a:pt x="4301" y="1854"/>
                    <a:pt x="3917" y="1845"/>
                  </a:cubicBezTo>
                  <a:lnTo>
                    <a:pt x="3908" y="1845"/>
                  </a:lnTo>
                  <a:cubicBezTo>
                    <a:pt x="3886" y="1816"/>
                    <a:pt x="3858" y="1798"/>
                    <a:pt x="3813" y="1798"/>
                  </a:cubicBezTo>
                  <a:cubicBezTo>
                    <a:pt x="3804" y="1798"/>
                    <a:pt x="3794" y="1799"/>
                    <a:pt x="3783" y="1800"/>
                  </a:cubicBezTo>
                  <a:cubicBezTo>
                    <a:pt x="3320" y="1854"/>
                    <a:pt x="2802" y="2068"/>
                    <a:pt x="2713" y="2577"/>
                  </a:cubicBezTo>
                  <a:cubicBezTo>
                    <a:pt x="2704" y="2630"/>
                    <a:pt x="2713" y="2684"/>
                    <a:pt x="2731" y="2746"/>
                  </a:cubicBezTo>
                  <a:cubicBezTo>
                    <a:pt x="1972" y="2835"/>
                    <a:pt x="1410" y="3424"/>
                    <a:pt x="1419" y="4165"/>
                  </a:cubicBezTo>
                  <a:cubicBezTo>
                    <a:pt x="1381" y="4161"/>
                    <a:pt x="1344" y="4159"/>
                    <a:pt x="1308" y="4159"/>
                  </a:cubicBezTo>
                  <a:cubicBezTo>
                    <a:pt x="869" y="4159"/>
                    <a:pt x="566" y="4407"/>
                    <a:pt x="385" y="4860"/>
                  </a:cubicBezTo>
                  <a:cubicBezTo>
                    <a:pt x="260" y="5182"/>
                    <a:pt x="286" y="5485"/>
                    <a:pt x="411" y="5744"/>
                  </a:cubicBezTo>
                  <a:cubicBezTo>
                    <a:pt x="286" y="5833"/>
                    <a:pt x="162" y="5895"/>
                    <a:pt x="46" y="5958"/>
                  </a:cubicBezTo>
                  <a:lnTo>
                    <a:pt x="46" y="6332"/>
                  </a:lnTo>
                  <a:cubicBezTo>
                    <a:pt x="72" y="6306"/>
                    <a:pt x="108" y="6288"/>
                    <a:pt x="153" y="6261"/>
                  </a:cubicBezTo>
                  <a:cubicBezTo>
                    <a:pt x="304" y="6181"/>
                    <a:pt x="447" y="6127"/>
                    <a:pt x="599" y="6029"/>
                  </a:cubicBezTo>
                  <a:cubicBezTo>
                    <a:pt x="750" y="6216"/>
                    <a:pt x="964" y="6368"/>
                    <a:pt x="1187" y="6475"/>
                  </a:cubicBezTo>
                  <a:cubicBezTo>
                    <a:pt x="1482" y="6618"/>
                    <a:pt x="1696" y="6868"/>
                    <a:pt x="1803" y="7189"/>
                  </a:cubicBezTo>
                  <a:cubicBezTo>
                    <a:pt x="1854" y="7324"/>
                    <a:pt x="2215" y="7953"/>
                    <a:pt x="1772" y="7953"/>
                  </a:cubicBezTo>
                  <a:cubicBezTo>
                    <a:pt x="1746" y="7953"/>
                    <a:pt x="1718" y="7951"/>
                    <a:pt x="1687" y="7947"/>
                  </a:cubicBezTo>
                  <a:cubicBezTo>
                    <a:pt x="1625" y="7938"/>
                    <a:pt x="1569" y="7933"/>
                    <a:pt x="1517" y="7933"/>
                  </a:cubicBezTo>
                  <a:cubicBezTo>
                    <a:pt x="1312" y="7933"/>
                    <a:pt x="1175" y="8010"/>
                    <a:pt x="1054" y="8224"/>
                  </a:cubicBezTo>
                  <a:cubicBezTo>
                    <a:pt x="831" y="8652"/>
                    <a:pt x="1598" y="9089"/>
                    <a:pt x="1999" y="9187"/>
                  </a:cubicBezTo>
                  <a:cubicBezTo>
                    <a:pt x="2017" y="9633"/>
                    <a:pt x="2062" y="10079"/>
                    <a:pt x="1999" y="10525"/>
                  </a:cubicBezTo>
                  <a:cubicBezTo>
                    <a:pt x="1928" y="10945"/>
                    <a:pt x="1580" y="11203"/>
                    <a:pt x="1205" y="11355"/>
                  </a:cubicBezTo>
                  <a:cubicBezTo>
                    <a:pt x="1140" y="11381"/>
                    <a:pt x="1078" y="11393"/>
                    <a:pt x="1020" y="11393"/>
                  </a:cubicBezTo>
                  <a:cubicBezTo>
                    <a:pt x="646" y="11393"/>
                    <a:pt x="452" y="10892"/>
                    <a:pt x="661" y="10552"/>
                  </a:cubicBezTo>
                  <a:cubicBezTo>
                    <a:pt x="902" y="10186"/>
                    <a:pt x="831" y="9812"/>
                    <a:pt x="411" y="9669"/>
                  </a:cubicBezTo>
                  <a:cubicBezTo>
                    <a:pt x="313" y="9642"/>
                    <a:pt x="170" y="9633"/>
                    <a:pt x="46" y="9615"/>
                  </a:cubicBezTo>
                  <a:lnTo>
                    <a:pt x="46" y="9963"/>
                  </a:lnTo>
                  <a:cubicBezTo>
                    <a:pt x="670" y="10043"/>
                    <a:pt x="1" y="10864"/>
                    <a:pt x="179" y="11275"/>
                  </a:cubicBezTo>
                  <a:cubicBezTo>
                    <a:pt x="330" y="11613"/>
                    <a:pt x="569" y="11742"/>
                    <a:pt x="892" y="11742"/>
                  </a:cubicBezTo>
                  <a:cubicBezTo>
                    <a:pt x="952" y="11742"/>
                    <a:pt x="1015" y="11738"/>
                    <a:pt x="1080" y="11730"/>
                  </a:cubicBezTo>
                  <a:cubicBezTo>
                    <a:pt x="2445" y="11560"/>
                    <a:pt x="2365" y="10222"/>
                    <a:pt x="2338" y="9187"/>
                  </a:cubicBezTo>
                  <a:cubicBezTo>
                    <a:pt x="2483" y="9165"/>
                    <a:pt x="2648" y="9133"/>
                    <a:pt x="2778" y="9133"/>
                  </a:cubicBezTo>
                  <a:cubicBezTo>
                    <a:pt x="2967" y="9133"/>
                    <a:pt x="3079" y="9202"/>
                    <a:pt x="2936" y="9473"/>
                  </a:cubicBezTo>
                  <a:cubicBezTo>
                    <a:pt x="2847" y="9651"/>
                    <a:pt x="2740" y="9963"/>
                    <a:pt x="2874" y="10151"/>
                  </a:cubicBezTo>
                  <a:cubicBezTo>
                    <a:pt x="2972" y="10284"/>
                    <a:pt x="3088" y="10374"/>
                    <a:pt x="3213" y="10436"/>
                  </a:cubicBezTo>
                  <a:cubicBezTo>
                    <a:pt x="3213" y="10454"/>
                    <a:pt x="3204" y="10463"/>
                    <a:pt x="3195" y="10472"/>
                  </a:cubicBezTo>
                  <a:cubicBezTo>
                    <a:pt x="2918" y="11382"/>
                    <a:pt x="2410" y="12425"/>
                    <a:pt x="1428" y="12702"/>
                  </a:cubicBezTo>
                  <a:cubicBezTo>
                    <a:pt x="1326" y="12733"/>
                    <a:pt x="1225" y="12747"/>
                    <a:pt x="1127" y="12747"/>
                  </a:cubicBezTo>
                  <a:cubicBezTo>
                    <a:pt x="710" y="12747"/>
                    <a:pt x="334" y="12495"/>
                    <a:pt x="46" y="12185"/>
                  </a:cubicBezTo>
                  <a:lnTo>
                    <a:pt x="46" y="12675"/>
                  </a:lnTo>
                  <a:cubicBezTo>
                    <a:pt x="162" y="12764"/>
                    <a:pt x="286" y="12845"/>
                    <a:pt x="420" y="12898"/>
                  </a:cubicBezTo>
                  <a:cubicBezTo>
                    <a:pt x="679" y="13001"/>
                    <a:pt x="924" y="13048"/>
                    <a:pt x="1154" y="13048"/>
                  </a:cubicBezTo>
                  <a:cubicBezTo>
                    <a:pt x="1384" y="13048"/>
                    <a:pt x="1598" y="13001"/>
                    <a:pt x="1794" y="12916"/>
                  </a:cubicBezTo>
                  <a:cubicBezTo>
                    <a:pt x="1812" y="12996"/>
                    <a:pt x="1830" y="13077"/>
                    <a:pt x="1857" y="13157"/>
                  </a:cubicBezTo>
                  <a:cubicBezTo>
                    <a:pt x="2080" y="13835"/>
                    <a:pt x="2811" y="14361"/>
                    <a:pt x="3427" y="14647"/>
                  </a:cubicBezTo>
                  <a:cubicBezTo>
                    <a:pt x="3727" y="14782"/>
                    <a:pt x="4010" y="14834"/>
                    <a:pt x="4283" y="14834"/>
                  </a:cubicBezTo>
                  <a:cubicBezTo>
                    <a:pt x="5159" y="14834"/>
                    <a:pt x="5931" y="14297"/>
                    <a:pt x="6870" y="14263"/>
                  </a:cubicBezTo>
                  <a:lnTo>
                    <a:pt x="6870" y="14263"/>
                  </a:lnTo>
                  <a:cubicBezTo>
                    <a:pt x="6763" y="14593"/>
                    <a:pt x="6701" y="14923"/>
                    <a:pt x="6870" y="15200"/>
                  </a:cubicBezTo>
                  <a:cubicBezTo>
                    <a:pt x="6906" y="15257"/>
                    <a:pt x="6958" y="15281"/>
                    <a:pt x="7011" y="15281"/>
                  </a:cubicBezTo>
                  <a:cubicBezTo>
                    <a:pt x="7128" y="15281"/>
                    <a:pt x="7245" y="15160"/>
                    <a:pt x="7165" y="15030"/>
                  </a:cubicBezTo>
                  <a:cubicBezTo>
                    <a:pt x="6950" y="14673"/>
                    <a:pt x="7414" y="14013"/>
                    <a:pt x="7459" y="13621"/>
                  </a:cubicBezTo>
                  <a:cubicBezTo>
                    <a:pt x="7530" y="13032"/>
                    <a:pt x="7477" y="12363"/>
                    <a:pt x="8039" y="11988"/>
                  </a:cubicBezTo>
                  <a:cubicBezTo>
                    <a:pt x="8092" y="11953"/>
                    <a:pt x="8119" y="11890"/>
                    <a:pt x="8119" y="11837"/>
                  </a:cubicBezTo>
                  <a:cubicBezTo>
                    <a:pt x="8378" y="11953"/>
                    <a:pt x="8583" y="12176"/>
                    <a:pt x="8868" y="12336"/>
                  </a:cubicBezTo>
                  <a:cubicBezTo>
                    <a:pt x="8744" y="12577"/>
                    <a:pt x="8681" y="12863"/>
                    <a:pt x="8628" y="13139"/>
                  </a:cubicBezTo>
                  <a:cubicBezTo>
                    <a:pt x="8538" y="13612"/>
                    <a:pt x="8494" y="13960"/>
                    <a:pt x="8226" y="14388"/>
                  </a:cubicBezTo>
                  <a:cubicBezTo>
                    <a:pt x="8092" y="14611"/>
                    <a:pt x="7950" y="14879"/>
                    <a:pt x="7789" y="15075"/>
                  </a:cubicBezTo>
                  <a:cubicBezTo>
                    <a:pt x="7718" y="15173"/>
                    <a:pt x="7646" y="15236"/>
                    <a:pt x="7780" y="15244"/>
                  </a:cubicBezTo>
                  <a:cubicBezTo>
                    <a:pt x="7777" y="15244"/>
                    <a:pt x="7775" y="15244"/>
                    <a:pt x="7772" y="15244"/>
                  </a:cubicBezTo>
                  <a:cubicBezTo>
                    <a:pt x="7566" y="15244"/>
                    <a:pt x="7569" y="15575"/>
                    <a:pt x="7780" y="15583"/>
                  </a:cubicBezTo>
                  <a:lnTo>
                    <a:pt x="7825" y="15583"/>
                  </a:lnTo>
                  <a:cubicBezTo>
                    <a:pt x="7905" y="15583"/>
                    <a:pt x="7959" y="15530"/>
                    <a:pt x="7994" y="15459"/>
                  </a:cubicBezTo>
                  <a:cubicBezTo>
                    <a:pt x="8226" y="14888"/>
                    <a:pt x="8735" y="14433"/>
                    <a:pt x="8868" y="13808"/>
                  </a:cubicBezTo>
                  <a:cubicBezTo>
                    <a:pt x="8984" y="13237"/>
                    <a:pt x="8940" y="12381"/>
                    <a:pt x="9573" y="12113"/>
                  </a:cubicBezTo>
                  <a:cubicBezTo>
                    <a:pt x="9600" y="12095"/>
                    <a:pt x="9618" y="12077"/>
                    <a:pt x="9636" y="12060"/>
                  </a:cubicBezTo>
                  <a:cubicBezTo>
                    <a:pt x="9811" y="12160"/>
                    <a:pt x="10010" y="12221"/>
                    <a:pt x="10255" y="12221"/>
                  </a:cubicBezTo>
                  <a:cubicBezTo>
                    <a:pt x="10271" y="12221"/>
                    <a:pt x="10288" y="12221"/>
                    <a:pt x="10305" y="12220"/>
                  </a:cubicBezTo>
                  <a:cubicBezTo>
                    <a:pt x="10653" y="12220"/>
                    <a:pt x="10894" y="12104"/>
                    <a:pt x="11179" y="11908"/>
                  </a:cubicBezTo>
                  <a:cubicBezTo>
                    <a:pt x="11331" y="11810"/>
                    <a:pt x="11759" y="11524"/>
                    <a:pt x="11821" y="11310"/>
                  </a:cubicBezTo>
                  <a:lnTo>
                    <a:pt x="11821" y="11301"/>
                  </a:lnTo>
                  <a:cubicBezTo>
                    <a:pt x="12633" y="10864"/>
                    <a:pt x="13650" y="11203"/>
                    <a:pt x="14435" y="10730"/>
                  </a:cubicBezTo>
                  <a:cubicBezTo>
                    <a:pt x="14542" y="10668"/>
                    <a:pt x="14649" y="10588"/>
                    <a:pt x="14747" y="10481"/>
                  </a:cubicBezTo>
                  <a:cubicBezTo>
                    <a:pt x="14747" y="10481"/>
                    <a:pt x="14756" y="10472"/>
                    <a:pt x="14756" y="10472"/>
                  </a:cubicBezTo>
                  <a:cubicBezTo>
                    <a:pt x="15104" y="10097"/>
                    <a:pt x="15176" y="9490"/>
                    <a:pt x="15738" y="9312"/>
                  </a:cubicBezTo>
                  <a:cubicBezTo>
                    <a:pt x="16282" y="9134"/>
                    <a:pt x="16817" y="9107"/>
                    <a:pt x="17352" y="8884"/>
                  </a:cubicBezTo>
                  <a:cubicBezTo>
                    <a:pt x="18173" y="8554"/>
                    <a:pt x="19404" y="7340"/>
                    <a:pt x="18860" y="6484"/>
                  </a:cubicBezTo>
                  <a:cubicBezTo>
                    <a:pt x="18780" y="6359"/>
                    <a:pt x="18673" y="6243"/>
                    <a:pt x="18521" y="6145"/>
                  </a:cubicBezTo>
                  <a:cubicBezTo>
                    <a:pt x="18744" y="5592"/>
                    <a:pt x="18583" y="4967"/>
                    <a:pt x="17950" y="4504"/>
                  </a:cubicBezTo>
                  <a:cubicBezTo>
                    <a:pt x="17914" y="4477"/>
                    <a:pt x="17888" y="4468"/>
                    <a:pt x="17861" y="4468"/>
                  </a:cubicBezTo>
                  <a:cubicBezTo>
                    <a:pt x="17852" y="4200"/>
                    <a:pt x="17772" y="3906"/>
                    <a:pt x="17674" y="3754"/>
                  </a:cubicBezTo>
                  <a:cubicBezTo>
                    <a:pt x="17397" y="3371"/>
                    <a:pt x="17138" y="3246"/>
                    <a:pt x="16710" y="3210"/>
                  </a:cubicBezTo>
                  <a:cubicBezTo>
                    <a:pt x="16719" y="3165"/>
                    <a:pt x="16719" y="3121"/>
                    <a:pt x="16710" y="3076"/>
                  </a:cubicBezTo>
                  <a:cubicBezTo>
                    <a:pt x="16549" y="2220"/>
                    <a:pt x="15559" y="1890"/>
                    <a:pt x="14801" y="1765"/>
                  </a:cubicBezTo>
                  <a:cubicBezTo>
                    <a:pt x="14061" y="1640"/>
                    <a:pt x="14275" y="1114"/>
                    <a:pt x="13820" y="748"/>
                  </a:cubicBezTo>
                  <a:cubicBezTo>
                    <a:pt x="13445" y="445"/>
                    <a:pt x="13035" y="230"/>
                    <a:pt x="12580" y="88"/>
                  </a:cubicBezTo>
                  <a:cubicBezTo>
                    <a:pt x="12387" y="29"/>
                    <a:pt x="12194" y="1"/>
                    <a:pt x="120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1"/>
            <p:cNvSpPr/>
            <p:nvPr/>
          </p:nvSpPr>
          <p:spPr>
            <a:xfrm>
              <a:off x="7579650" y="783578"/>
              <a:ext cx="61766" cy="280031"/>
            </a:xfrm>
            <a:custGeom>
              <a:rect b="b" l="l" r="r" t="t"/>
              <a:pathLst>
                <a:path extrusionOk="0" h="6719" w="1482">
                  <a:moveTo>
                    <a:pt x="1161" y="1"/>
                  </a:moveTo>
                  <a:cubicBezTo>
                    <a:pt x="902" y="134"/>
                    <a:pt x="697" y="268"/>
                    <a:pt x="607" y="652"/>
                  </a:cubicBezTo>
                  <a:cubicBezTo>
                    <a:pt x="483" y="1241"/>
                    <a:pt x="1482" y="1508"/>
                    <a:pt x="759" y="2142"/>
                  </a:cubicBezTo>
                  <a:cubicBezTo>
                    <a:pt x="170" y="2659"/>
                    <a:pt x="1" y="3355"/>
                    <a:pt x="447" y="3739"/>
                  </a:cubicBezTo>
                  <a:cubicBezTo>
                    <a:pt x="170" y="4006"/>
                    <a:pt x="81" y="4613"/>
                    <a:pt x="144" y="4952"/>
                  </a:cubicBezTo>
                  <a:cubicBezTo>
                    <a:pt x="260" y="5585"/>
                    <a:pt x="607" y="6317"/>
                    <a:pt x="1161" y="6718"/>
                  </a:cubicBezTo>
                  <a:lnTo>
                    <a:pt x="1161" y="6228"/>
                  </a:lnTo>
                  <a:cubicBezTo>
                    <a:pt x="1000" y="6067"/>
                    <a:pt x="866" y="5880"/>
                    <a:pt x="759" y="5701"/>
                  </a:cubicBezTo>
                  <a:cubicBezTo>
                    <a:pt x="545" y="5362"/>
                    <a:pt x="224" y="4229"/>
                    <a:pt x="732" y="3944"/>
                  </a:cubicBezTo>
                  <a:lnTo>
                    <a:pt x="759" y="3917"/>
                  </a:lnTo>
                  <a:cubicBezTo>
                    <a:pt x="875" y="3962"/>
                    <a:pt x="1009" y="3988"/>
                    <a:pt x="1161" y="4006"/>
                  </a:cubicBezTo>
                  <a:lnTo>
                    <a:pt x="1161" y="3658"/>
                  </a:lnTo>
                  <a:cubicBezTo>
                    <a:pt x="1098" y="3658"/>
                    <a:pt x="1045" y="3649"/>
                    <a:pt x="1009" y="3649"/>
                  </a:cubicBezTo>
                  <a:cubicBezTo>
                    <a:pt x="563" y="3587"/>
                    <a:pt x="197" y="3284"/>
                    <a:pt x="706" y="2641"/>
                  </a:cubicBezTo>
                  <a:cubicBezTo>
                    <a:pt x="795" y="2552"/>
                    <a:pt x="893" y="2463"/>
                    <a:pt x="1000" y="2383"/>
                  </a:cubicBezTo>
                  <a:cubicBezTo>
                    <a:pt x="1053" y="2338"/>
                    <a:pt x="1107" y="2293"/>
                    <a:pt x="1161" y="2240"/>
                  </a:cubicBezTo>
                  <a:lnTo>
                    <a:pt x="1161" y="1098"/>
                  </a:lnTo>
                  <a:cubicBezTo>
                    <a:pt x="982" y="893"/>
                    <a:pt x="804" y="625"/>
                    <a:pt x="1161" y="375"/>
                  </a:cubicBezTo>
                  <a:lnTo>
                    <a:pt x="1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21"/>
          <p:cNvGrpSpPr/>
          <p:nvPr/>
        </p:nvGrpSpPr>
        <p:grpSpPr>
          <a:xfrm flipH="1" rot="2365709">
            <a:off x="-401243" y="4185500"/>
            <a:ext cx="1013466" cy="835990"/>
            <a:chOff x="-492950" y="2926025"/>
            <a:chExt cx="1013489" cy="836009"/>
          </a:xfrm>
        </p:grpSpPr>
        <p:sp>
          <p:nvSpPr>
            <p:cNvPr id="2047" name="Google Shape;2047;p21"/>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1"/>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1"/>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1"/>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1"/>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1"/>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1"/>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1"/>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1"/>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1"/>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1"/>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1"/>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21"/>
          <p:cNvGrpSpPr/>
          <p:nvPr/>
        </p:nvGrpSpPr>
        <p:grpSpPr>
          <a:xfrm flipH="1" rot="7199276">
            <a:off x="1233270" y="4559448"/>
            <a:ext cx="382812" cy="1087745"/>
            <a:chOff x="2114525" y="3893292"/>
            <a:chExt cx="382825" cy="1087784"/>
          </a:xfrm>
        </p:grpSpPr>
        <p:sp>
          <p:nvSpPr>
            <p:cNvPr id="2060" name="Google Shape;2060;p21"/>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1"/>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1"/>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1"/>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1"/>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1"/>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1"/>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1"/>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1"/>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1"/>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1"/>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1"/>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1"/>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1"/>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1"/>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1"/>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1"/>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1"/>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1"/>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1"/>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1"/>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1"/>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1"/>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21"/>
          <p:cNvGrpSpPr/>
          <p:nvPr/>
        </p:nvGrpSpPr>
        <p:grpSpPr>
          <a:xfrm flipH="1" rot="-4443548">
            <a:off x="159900" y="3446590"/>
            <a:ext cx="580813" cy="387955"/>
            <a:chOff x="1617550" y="4443843"/>
            <a:chExt cx="669398" cy="447125"/>
          </a:xfrm>
        </p:grpSpPr>
        <p:sp>
          <p:nvSpPr>
            <p:cNvPr id="2084" name="Google Shape;2084;p21"/>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1"/>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1"/>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1"/>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1"/>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1"/>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1"/>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1"/>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1"/>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1"/>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1"/>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1"/>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6" name="Google Shape;2096;p21"/>
          <p:cNvSpPr/>
          <p:nvPr/>
        </p:nvSpPr>
        <p:spPr>
          <a:xfrm flipH="1" rot="2365624">
            <a:off x="-319806" y="4460707"/>
            <a:ext cx="151052" cy="88016"/>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2098" name="Google Shape;2098;p21"/>
          <p:cNvSpPr txBox="1"/>
          <p:nvPr>
            <p:ph idx="1" type="subTitle"/>
          </p:nvPr>
        </p:nvSpPr>
        <p:spPr>
          <a:xfrm>
            <a:off x="720125" y="1152475"/>
            <a:ext cx="7704000" cy="3450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1400"/>
              <a:buChar char="●"/>
              <a:defRPr>
                <a:latin typeface="Fira Sans"/>
                <a:ea typeface="Fira Sans"/>
                <a:cs typeface="Fira Sans"/>
                <a:sym typeface="Fira Sans"/>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_1">
    <p:spTree>
      <p:nvGrpSpPr>
        <p:cNvPr id="2099" name="Shape 2099"/>
        <p:cNvGrpSpPr/>
        <p:nvPr/>
      </p:nvGrpSpPr>
      <p:grpSpPr>
        <a:xfrm>
          <a:off x="0" y="0"/>
          <a:ext cx="0" cy="0"/>
          <a:chOff x="0" y="0"/>
          <a:chExt cx="0" cy="0"/>
        </a:xfrm>
      </p:grpSpPr>
      <p:grpSp>
        <p:nvGrpSpPr>
          <p:cNvPr id="2100" name="Google Shape;2100;p22"/>
          <p:cNvGrpSpPr/>
          <p:nvPr/>
        </p:nvGrpSpPr>
        <p:grpSpPr>
          <a:xfrm flipH="1" rot="-2485438">
            <a:off x="238260" y="168415"/>
            <a:ext cx="787434" cy="1152918"/>
            <a:chOff x="2012675" y="2373200"/>
            <a:chExt cx="469950" cy="688075"/>
          </a:xfrm>
        </p:grpSpPr>
        <p:sp>
          <p:nvSpPr>
            <p:cNvPr id="2101" name="Google Shape;2101;p22"/>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2"/>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2"/>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2"/>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22"/>
          <p:cNvGrpSpPr/>
          <p:nvPr/>
        </p:nvGrpSpPr>
        <p:grpSpPr>
          <a:xfrm flipH="1" rot="1799931">
            <a:off x="-554858" y="2062549"/>
            <a:ext cx="1589227" cy="1310350"/>
            <a:chOff x="2139875" y="1690850"/>
            <a:chExt cx="645375" cy="532125"/>
          </a:xfrm>
        </p:grpSpPr>
        <p:sp>
          <p:nvSpPr>
            <p:cNvPr id="2106" name="Google Shape;2106;p22"/>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2"/>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2"/>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2"/>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22"/>
          <p:cNvGrpSpPr/>
          <p:nvPr/>
        </p:nvGrpSpPr>
        <p:grpSpPr>
          <a:xfrm flipH="1" rot="1978960">
            <a:off x="8312510" y="4082723"/>
            <a:ext cx="854328" cy="1152914"/>
            <a:chOff x="1326575" y="1917600"/>
            <a:chExt cx="436125" cy="588550"/>
          </a:xfrm>
        </p:grpSpPr>
        <p:sp>
          <p:nvSpPr>
            <p:cNvPr id="2111" name="Google Shape;2111;p22"/>
            <p:cNvSpPr/>
            <p:nvPr/>
          </p:nvSpPr>
          <p:spPr>
            <a:xfrm>
              <a:off x="1326575" y="1917600"/>
              <a:ext cx="436125" cy="588550"/>
            </a:xfrm>
            <a:custGeom>
              <a:rect b="b" l="l" r="r" t="t"/>
              <a:pathLst>
                <a:path extrusionOk="0" h="23542" w="17445">
                  <a:moveTo>
                    <a:pt x="8948" y="365"/>
                  </a:moveTo>
                  <a:cubicBezTo>
                    <a:pt x="10920" y="365"/>
                    <a:pt x="12891" y="399"/>
                    <a:pt x="14863" y="465"/>
                  </a:cubicBezTo>
                  <a:cubicBezTo>
                    <a:pt x="15239" y="491"/>
                    <a:pt x="15640" y="541"/>
                    <a:pt x="16016" y="616"/>
                  </a:cubicBezTo>
                  <a:cubicBezTo>
                    <a:pt x="16592" y="741"/>
                    <a:pt x="16993" y="1242"/>
                    <a:pt x="16943" y="1819"/>
                  </a:cubicBezTo>
                  <a:cubicBezTo>
                    <a:pt x="16617" y="5528"/>
                    <a:pt x="16993" y="9237"/>
                    <a:pt x="16968" y="12947"/>
                  </a:cubicBezTo>
                  <a:cubicBezTo>
                    <a:pt x="16968" y="15578"/>
                    <a:pt x="16968" y="18235"/>
                    <a:pt x="16993" y="20867"/>
                  </a:cubicBezTo>
                  <a:cubicBezTo>
                    <a:pt x="16993" y="21318"/>
                    <a:pt x="16918" y="21744"/>
                    <a:pt x="16692" y="22120"/>
                  </a:cubicBezTo>
                  <a:cubicBezTo>
                    <a:pt x="16467" y="22521"/>
                    <a:pt x="16141" y="22821"/>
                    <a:pt x="15665" y="22821"/>
                  </a:cubicBezTo>
                  <a:cubicBezTo>
                    <a:pt x="13354" y="22867"/>
                    <a:pt x="11064" y="23158"/>
                    <a:pt x="8757" y="23158"/>
                  </a:cubicBezTo>
                  <a:cubicBezTo>
                    <a:pt x="8512" y="23158"/>
                    <a:pt x="8266" y="23155"/>
                    <a:pt x="8021" y="23147"/>
                  </a:cubicBezTo>
                  <a:cubicBezTo>
                    <a:pt x="6116" y="23097"/>
                    <a:pt x="4211" y="22897"/>
                    <a:pt x="2306" y="22847"/>
                  </a:cubicBezTo>
                  <a:cubicBezTo>
                    <a:pt x="1204" y="22821"/>
                    <a:pt x="602" y="22220"/>
                    <a:pt x="577" y="21092"/>
                  </a:cubicBezTo>
                  <a:cubicBezTo>
                    <a:pt x="552" y="19363"/>
                    <a:pt x="577" y="17659"/>
                    <a:pt x="552" y="15929"/>
                  </a:cubicBezTo>
                  <a:cubicBezTo>
                    <a:pt x="552" y="14551"/>
                    <a:pt x="552" y="13172"/>
                    <a:pt x="552" y="11794"/>
                  </a:cubicBezTo>
                  <a:lnTo>
                    <a:pt x="602" y="11794"/>
                  </a:lnTo>
                  <a:cubicBezTo>
                    <a:pt x="652" y="9463"/>
                    <a:pt x="727" y="7132"/>
                    <a:pt x="753" y="4801"/>
                  </a:cubicBezTo>
                  <a:cubicBezTo>
                    <a:pt x="778" y="3899"/>
                    <a:pt x="702" y="2972"/>
                    <a:pt x="627" y="2044"/>
                  </a:cubicBezTo>
                  <a:cubicBezTo>
                    <a:pt x="552" y="1242"/>
                    <a:pt x="878" y="716"/>
                    <a:pt x="1680" y="591"/>
                  </a:cubicBezTo>
                  <a:cubicBezTo>
                    <a:pt x="3108" y="340"/>
                    <a:pt x="4562" y="415"/>
                    <a:pt x="5991" y="390"/>
                  </a:cubicBezTo>
                  <a:cubicBezTo>
                    <a:pt x="6976" y="374"/>
                    <a:pt x="7962" y="365"/>
                    <a:pt x="8948" y="365"/>
                  </a:cubicBezTo>
                  <a:close/>
                  <a:moveTo>
                    <a:pt x="8515" y="1"/>
                  </a:moveTo>
                  <a:cubicBezTo>
                    <a:pt x="6922" y="1"/>
                    <a:pt x="5328" y="21"/>
                    <a:pt x="3735" y="64"/>
                  </a:cubicBezTo>
                  <a:cubicBezTo>
                    <a:pt x="2958" y="90"/>
                    <a:pt x="2181" y="64"/>
                    <a:pt x="1429" y="240"/>
                  </a:cubicBezTo>
                  <a:cubicBezTo>
                    <a:pt x="677" y="440"/>
                    <a:pt x="427" y="766"/>
                    <a:pt x="326" y="1518"/>
                  </a:cubicBezTo>
                  <a:cubicBezTo>
                    <a:pt x="201" y="2646"/>
                    <a:pt x="352" y="3774"/>
                    <a:pt x="352" y="4877"/>
                  </a:cubicBezTo>
                  <a:cubicBezTo>
                    <a:pt x="276" y="8335"/>
                    <a:pt x="176" y="11794"/>
                    <a:pt x="151" y="15253"/>
                  </a:cubicBezTo>
                  <a:cubicBezTo>
                    <a:pt x="151" y="17283"/>
                    <a:pt x="1" y="19338"/>
                    <a:pt x="251" y="21368"/>
                  </a:cubicBezTo>
                  <a:cubicBezTo>
                    <a:pt x="427" y="22721"/>
                    <a:pt x="928" y="23197"/>
                    <a:pt x="2131" y="23273"/>
                  </a:cubicBezTo>
                  <a:cubicBezTo>
                    <a:pt x="2432" y="23273"/>
                    <a:pt x="2732" y="23298"/>
                    <a:pt x="3033" y="23323"/>
                  </a:cubicBezTo>
                  <a:cubicBezTo>
                    <a:pt x="4933" y="23471"/>
                    <a:pt x="6833" y="23541"/>
                    <a:pt x="8733" y="23541"/>
                  </a:cubicBezTo>
                  <a:cubicBezTo>
                    <a:pt x="11019" y="23541"/>
                    <a:pt x="13304" y="23439"/>
                    <a:pt x="15590" y="23248"/>
                  </a:cubicBezTo>
                  <a:cubicBezTo>
                    <a:pt x="16291" y="23197"/>
                    <a:pt x="16793" y="22897"/>
                    <a:pt x="17068" y="22195"/>
                  </a:cubicBezTo>
                  <a:cubicBezTo>
                    <a:pt x="17319" y="21593"/>
                    <a:pt x="17369" y="20992"/>
                    <a:pt x="17394" y="20340"/>
                  </a:cubicBezTo>
                  <a:cubicBezTo>
                    <a:pt x="17419" y="17333"/>
                    <a:pt x="17444" y="14300"/>
                    <a:pt x="17294" y="10917"/>
                  </a:cubicBezTo>
                  <a:cubicBezTo>
                    <a:pt x="17394" y="8410"/>
                    <a:pt x="17119" y="5553"/>
                    <a:pt x="17269" y="2671"/>
                  </a:cubicBezTo>
                  <a:cubicBezTo>
                    <a:pt x="17294" y="2245"/>
                    <a:pt x="17244" y="1844"/>
                    <a:pt x="17194" y="1418"/>
                  </a:cubicBezTo>
                  <a:cubicBezTo>
                    <a:pt x="17144" y="841"/>
                    <a:pt x="16843" y="465"/>
                    <a:pt x="16291" y="290"/>
                  </a:cubicBezTo>
                  <a:cubicBezTo>
                    <a:pt x="15740" y="140"/>
                    <a:pt x="15189" y="90"/>
                    <a:pt x="14637" y="90"/>
                  </a:cubicBezTo>
                  <a:cubicBezTo>
                    <a:pt x="12597" y="33"/>
                    <a:pt x="10556" y="1"/>
                    <a:pt x="85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2"/>
            <p:cNvSpPr/>
            <p:nvPr/>
          </p:nvSpPr>
          <p:spPr>
            <a:xfrm>
              <a:off x="1587225" y="1987650"/>
              <a:ext cx="130350" cy="50175"/>
            </a:xfrm>
            <a:custGeom>
              <a:rect b="b" l="l" r="r" t="t"/>
              <a:pathLst>
                <a:path extrusionOk="0" h="2007" w="5214">
                  <a:moveTo>
                    <a:pt x="2657" y="445"/>
                  </a:moveTo>
                  <a:cubicBezTo>
                    <a:pt x="3134" y="471"/>
                    <a:pt x="3610" y="496"/>
                    <a:pt x="4086" y="571"/>
                  </a:cubicBezTo>
                  <a:cubicBezTo>
                    <a:pt x="4387" y="621"/>
                    <a:pt x="4662" y="796"/>
                    <a:pt x="4662" y="1122"/>
                  </a:cubicBezTo>
                  <a:cubicBezTo>
                    <a:pt x="4662" y="1448"/>
                    <a:pt x="4312" y="1448"/>
                    <a:pt x="4086" y="1473"/>
                  </a:cubicBezTo>
                  <a:cubicBezTo>
                    <a:pt x="3184" y="1573"/>
                    <a:pt x="2307" y="1648"/>
                    <a:pt x="1404" y="1648"/>
                  </a:cubicBezTo>
                  <a:cubicBezTo>
                    <a:pt x="1374" y="1648"/>
                    <a:pt x="1342" y="1649"/>
                    <a:pt x="1309" y="1649"/>
                  </a:cubicBezTo>
                  <a:cubicBezTo>
                    <a:pt x="961" y="1649"/>
                    <a:pt x="500" y="1628"/>
                    <a:pt x="477" y="1147"/>
                  </a:cubicBezTo>
                  <a:cubicBezTo>
                    <a:pt x="427" y="571"/>
                    <a:pt x="1003" y="596"/>
                    <a:pt x="1379" y="521"/>
                  </a:cubicBezTo>
                  <a:cubicBezTo>
                    <a:pt x="1780" y="445"/>
                    <a:pt x="2231" y="471"/>
                    <a:pt x="2657" y="445"/>
                  </a:cubicBezTo>
                  <a:close/>
                  <a:moveTo>
                    <a:pt x="2657" y="1"/>
                  </a:moveTo>
                  <a:cubicBezTo>
                    <a:pt x="2087" y="1"/>
                    <a:pt x="1517" y="70"/>
                    <a:pt x="953" y="195"/>
                  </a:cubicBezTo>
                  <a:cubicBezTo>
                    <a:pt x="427" y="320"/>
                    <a:pt x="1" y="821"/>
                    <a:pt x="51" y="1222"/>
                  </a:cubicBezTo>
                  <a:cubicBezTo>
                    <a:pt x="126" y="1774"/>
                    <a:pt x="602" y="1874"/>
                    <a:pt x="1053" y="1949"/>
                  </a:cubicBezTo>
                  <a:cubicBezTo>
                    <a:pt x="1252" y="1992"/>
                    <a:pt x="1450" y="2006"/>
                    <a:pt x="1647" y="2006"/>
                  </a:cubicBezTo>
                  <a:cubicBezTo>
                    <a:pt x="2064" y="2006"/>
                    <a:pt x="2470" y="1941"/>
                    <a:pt x="2845" y="1941"/>
                  </a:cubicBezTo>
                  <a:cubicBezTo>
                    <a:pt x="2917" y="1941"/>
                    <a:pt x="2989" y="1943"/>
                    <a:pt x="3058" y="1949"/>
                  </a:cubicBezTo>
                  <a:lnTo>
                    <a:pt x="3911" y="1949"/>
                  </a:lnTo>
                  <a:cubicBezTo>
                    <a:pt x="3986" y="1949"/>
                    <a:pt x="4086" y="1924"/>
                    <a:pt x="4161" y="1924"/>
                  </a:cubicBezTo>
                  <a:cubicBezTo>
                    <a:pt x="4637" y="1899"/>
                    <a:pt x="5038" y="1799"/>
                    <a:pt x="5139" y="1273"/>
                  </a:cubicBezTo>
                  <a:cubicBezTo>
                    <a:pt x="5214" y="846"/>
                    <a:pt x="4838" y="345"/>
                    <a:pt x="4362" y="220"/>
                  </a:cubicBezTo>
                  <a:cubicBezTo>
                    <a:pt x="3798" y="70"/>
                    <a:pt x="3228" y="1"/>
                    <a:pt x="2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2"/>
            <p:cNvSpPr/>
            <p:nvPr/>
          </p:nvSpPr>
          <p:spPr>
            <a:xfrm>
              <a:off x="1587225" y="2152950"/>
              <a:ext cx="130350" cy="49925"/>
            </a:xfrm>
            <a:custGeom>
              <a:rect b="b" l="l" r="r" t="t"/>
              <a:pathLst>
                <a:path extrusionOk="0" h="1997" w="5214">
                  <a:moveTo>
                    <a:pt x="2572" y="453"/>
                  </a:moveTo>
                  <a:cubicBezTo>
                    <a:pt x="3035" y="453"/>
                    <a:pt x="3498" y="484"/>
                    <a:pt x="3961" y="550"/>
                  </a:cubicBezTo>
                  <a:cubicBezTo>
                    <a:pt x="4136" y="575"/>
                    <a:pt x="4312" y="600"/>
                    <a:pt x="4462" y="726"/>
                  </a:cubicBezTo>
                  <a:cubicBezTo>
                    <a:pt x="4562" y="851"/>
                    <a:pt x="4687" y="951"/>
                    <a:pt x="4662" y="1127"/>
                  </a:cubicBezTo>
                  <a:cubicBezTo>
                    <a:pt x="4637" y="1327"/>
                    <a:pt x="4462" y="1377"/>
                    <a:pt x="4312" y="1402"/>
                  </a:cubicBezTo>
                  <a:cubicBezTo>
                    <a:pt x="3459" y="1503"/>
                    <a:pt x="2607" y="1578"/>
                    <a:pt x="1755" y="1653"/>
                  </a:cubicBezTo>
                  <a:cubicBezTo>
                    <a:pt x="1697" y="1657"/>
                    <a:pt x="1639" y="1659"/>
                    <a:pt x="1582" y="1659"/>
                  </a:cubicBezTo>
                  <a:cubicBezTo>
                    <a:pt x="1296" y="1659"/>
                    <a:pt x="1024" y="1607"/>
                    <a:pt x="753" y="1503"/>
                  </a:cubicBezTo>
                  <a:cubicBezTo>
                    <a:pt x="577" y="1427"/>
                    <a:pt x="452" y="1327"/>
                    <a:pt x="452" y="1127"/>
                  </a:cubicBezTo>
                  <a:cubicBezTo>
                    <a:pt x="427" y="901"/>
                    <a:pt x="552" y="776"/>
                    <a:pt x="728" y="701"/>
                  </a:cubicBezTo>
                  <a:cubicBezTo>
                    <a:pt x="928" y="625"/>
                    <a:pt x="1129" y="525"/>
                    <a:pt x="1329" y="525"/>
                  </a:cubicBezTo>
                  <a:cubicBezTo>
                    <a:pt x="1743" y="478"/>
                    <a:pt x="2157" y="453"/>
                    <a:pt x="2572" y="453"/>
                  </a:cubicBezTo>
                  <a:close/>
                  <a:moveTo>
                    <a:pt x="2533" y="0"/>
                  </a:moveTo>
                  <a:cubicBezTo>
                    <a:pt x="2021" y="0"/>
                    <a:pt x="1508" y="48"/>
                    <a:pt x="1003" y="174"/>
                  </a:cubicBezTo>
                  <a:cubicBezTo>
                    <a:pt x="452" y="300"/>
                    <a:pt x="1" y="801"/>
                    <a:pt x="51" y="1202"/>
                  </a:cubicBezTo>
                  <a:cubicBezTo>
                    <a:pt x="126" y="1778"/>
                    <a:pt x="602" y="1854"/>
                    <a:pt x="1053" y="1954"/>
                  </a:cubicBezTo>
                  <a:cubicBezTo>
                    <a:pt x="1232" y="1985"/>
                    <a:pt x="1411" y="1997"/>
                    <a:pt x="1589" y="1997"/>
                  </a:cubicBezTo>
                  <a:cubicBezTo>
                    <a:pt x="1985" y="1997"/>
                    <a:pt x="2377" y="1938"/>
                    <a:pt x="2758" y="1904"/>
                  </a:cubicBezTo>
                  <a:lnTo>
                    <a:pt x="4261" y="1904"/>
                  </a:lnTo>
                  <a:cubicBezTo>
                    <a:pt x="4687" y="1904"/>
                    <a:pt x="5038" y="1753"/>
                    <a:pt x="5114" y="1327"/>
                  </a:cubicBezTo>
                  <a:cubicBezTo>
                    <a:pt x="5214" y="826"/>
                    <a:pt x="4938" y="475"/>
                    <a:pt x="4512" y="275"/>
                  </a:cubicBezTo>
                  <a:cubicBezTo>
                    <a:pt x="4261" y="174"/>
                    <a:pt x="3986" y="124"/>
                    <a:pt x="3735" y="74"/>
                  </a:cubicBezTo>
                  <a:cubicBezTo>
                    <a:pt x="3338" y="30"/>
                    <a:pt x="2936" y="0"/>
                    <a:pt x="253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2"/>
            <p:cNvSpPr/>
            <p:nvPr/>
          </p:nvSpPr>
          <p:spPr>
            <a:xfrm>
              <a:off x="1586600" y="2323575"/>
              <a:ext cx="128475" cy="50025"/>
            </a:xfrm>
            <a:custGeom>
              <a:rect b="b" l="l" r="r" t="t"/>
              <a:pathLst>
                <a:path extrusionOk="0" h="2001" w="5139">
                  <a:moveTo>
                    <a:pt x="2261" y="466"/>
                  </a:moveTo>
                  <a:cubicBezTo>
                    <a:pt x="2397" y="466"/>
                    <a:pt x="2537" y="467"/>
                    <a:pt x="2682" y="467"/>
                  </a:cubicBezTo>
                  <a:cubicBezTo>
                    <a:pt x="3008" y="492"/>
                    <a:pt x="3459" y="517"/>
                    <a:pt x="3936" y="542"/>
                  </a:cubicBezTo>
                  <a:cubicBezTo>
                    <a:pt x="4211" y="567"/>
                    <a:pt x="4412" y="693"/>
                    <a:pt x="4562" y="918"/>
                  </a:cubicBezTo>
                  <a:cubicBezTo>
                    <a:pt x="4687" y="1119"/>
                    <a:pt x="4662" y="1344"/>
                    <a:pt x="4412" y="1394"/>
                  </a:cubicBezTo>
                  <a:cubicBezTo>
                    <a:pt x="3584" y="1481"/>
                    <a:pt x="2756" y="1638"/>
                    <a:pt x="1920" y="1638"/>
                  </a:cubicBezTo>
                  <a:cubicBezTo>
                    <a:pt x="1541" y="1638"/>
                    <a:pt x="1161" y="1606"/>
                    <a:pt x="778" y="1520"/>
                  </a:cubicBezTo>
                  <a:cubicBezTo>
                    <a:pt x="602" y="1470"/>
                    <a:pt x="402" y="1420"/>
                    <a:pt x="377" y="1169"/>
                  </a:cubicBezTo>
                  <a:cubicBezTo>
                    <a:pt x="377" y="868"/>
                    <a:pt x="527" y="743"/>
                    <a:pt x="778" y="643"/>
                  </a:cubicBezTo>
                  <a:cubicBezTo>
                    <a:pt x="1239" y="482"/>
                    <a:pt x="1716" y="466"/>
                    <a:pt x="2261" y="466"/>
                  </a:cubicBezTo>
                  <a:close/>
                  <a:moveTo>
                    <a:pt x="2556" y="0"/>
                  </a:moveTo>
                  <a:cubicBezTo>
                    <a:pt x="1980" y="0"/>
                    <a:pt x="1404" y="75"/>
                    <a:pt x="828" y="242"/>
                  </a:cubicBezTo>
                  <a:cubicBezTo>
                    <a:pt x="377" y="367"/>
                    <a:pt x="1" y="643"/>
                    <a:pt x="26" y="1169"/>
                  </a:cubicBezTo>
                  <a:cubicBezTo>
                    <a:pt x="26" y="1745"/>
                    <a:pt x="477" y="1846"/>
                    <a:pt x="928" y="1946"/>
                  </a:cubicBezTo>
                  <a:cubicBezTo>
                    <a:pt x="1114" y="1986"/>
                    <a:pt x="1303" y="2001"/>
                    <a:pt x="1494" y="2001"/>
                  </a:cubicBezTo>
                  <a:cubicBezTo>
                    <a:pt x="1893" y="2001"/>
                    <a:pt x="2300" y="1938"/>
                    <a:pt x="2707" y="1921"/>
                  </a:cubicBezTo>
                  <a:cubicBezTo>
                    <a:pt x="3042" y="1921"/>
                    <a:pt x="3387" y="1932"/>
                    <a:pt x="3736" y="1932"/>
                  </a:cubicBezTo>
                  <a:cubicBezTo>
                    <a:pt x="3910" y="1932"/>
                    <a:pt x="4086" y="1929"/>
                    <a:pt x="4261" y="1921"/>
                  </a:cubicBezTo>
                  <a:cubicBezTo>
                    <a:pt x="4612" y="1896"/>
                    <a:pt x="4988" y="1745"/>
                    <a:pt x="5063" y="1319"/>
                  </a:cubicBezTo>
                  <a:cubicBezTo>
                    <a:pt x="5139" y="868"/>
                    <a:pt x="4888" y="567"/>
                    <a:pt x="4562" y="317"/>
                  </a:cubicBezTo>
                  <a:cubicBezTo>
                    <a:pt x="4462" y="242"/>
                    <a:pt x="4311" y="217"/>
                    <a:pt x="4211" y="191"/>
                  </a:cubicBezTo>
                  <a:cubicBezTo>
                    <a:pt x="3660" y="69"/>
                    <a:pt x="3108" y="0"/>
                    <a:pt x="255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2"/>
            <p:cNvSpPr/>
            <p:nvPr/>
          </p:nvSpPr>
          <p:spPr>
            <a:xfrm>
              <a:off x="1379200" y="2235500"/>
              <a:ext cx="122225" cy="49650"/>
            </a:xfrm>
            <a:custGeom>
              <a:rect b="b" l="l" r="r" t="t"/>
              <a:pathLst>
                <a:path extrusionOk="0" h="1986" w="4889">
                  <a:moveTo>
                    <a:pt x="2586" y="405"/>
                  </a:moveTo>
                  <a:cubicBezTo>
                    <a:pt x="3017" y="405"/>
                    <a:pt x="3449" y="437"/>
                    <a:pt x="3886" y="506"/>
                  </a:cubicBezTo>
                  <a:cubicBezTo>
                    <a:pt x="4161" y="532"/>
                    <a:pt x="4562" y="557"/>
                    <a:pt x="4537" y="983"/>
                  </a:cubicBezTo>
                  <a:cubicBezTo>
                    <a:pt x="4512" y="1359"/>
                    <a:pt x="4211" y="1509"/>
                    <a:pt x="3861" y="1559"/>
                  </a:cubicBezTo>
                  <a:cubicBezTo>
                    <a:pt x="3409" y="1659"/>
                    <a:pt x="2933" y="1659"/>
                    <a:pt x="2482" y="1659"/>
                  </a:cubicBezTo>
                  <a:cubicBezTo>
                    <a:pt x="2031" y="1634"/>
                    <a:pt x="1555" y="1609"/>
                    <a:pt x="1104" y="1559"/>
                  </a:cubicBezTo>
                  <a:cubicBezTo>
                    <a:pt x="728" y="1534"/>
                    <a:pt x="477" y="1308"/>
                    <a:pt x="452" y="958"/>
                  </a:cubicBezTo>
                  <a:cubicBezTo>
                    <a:pt x="452" y="607"/>
                    <a:pt x="803" y="557"/>
                    <a:pt x="1054" y="532"/>
                  </a:cubicBezTo>
                  <a:cubicBezTo>
                    <a:pt x="1569" y="450"/>
                    <a:pt x="2077" y="405"/>
                    <a:pt x="2586" y="405"/>
                  </a:cubicBezTo>
                  <a:close/>
                  <a:moveTo>
                    <a:pt x="2587" y="0"/>
                  </a:moveTo>
                  <a:cubicBezTo>
                    <a:pt x="2007" y="0"/>
                    <a:pt x="1426" y="41"/>
                    <a:pt x="853" y="156"/>
                  </a:cubicBezTo>
                  <a:cubicBezTo>
                    <a:pt x="427" y="256"/>
                    <a:pt x="1" y="381"/>
                    <a:pt x="1" y="907"/>
                  </a:cubicBezTo>
                  <a:cubicBezTo>
                    <a:pt x="26" y="1434"/>
                    <a:pt x="352" y="1735"/>
                    <a:pt x="828" y="1860"/>
                  </a:cubicBezTo>
                  <a:cubicBezTo>
                    <a:pt x="1304" y="1985"/>
                    <a:pt x="1780" y="1935"/>
                    <a:pt x="2282" y="1960"/>
                  </a:cubicBezTo>
                  <a:cubicBezTo>
                    <a:pt x="2833" y="1935"/>
                    <a:pt x="3409" y="1985"/>
                    <a:pt x="3986" y="1860"/>
                  </a:cubicBezTo>
                  <a:cubicBezTo>
                    <a:pt x="4562" y="1735"/>
                    <a:pt x="4888" y="1359"/>
                    <a:pt x="4863" y="882"/>
                  </a:cubicBezTo>
                  <a:cubicBezTo>
                    <a:pt x="4838" y="381"/>
                    <a:pt x="4562" y="105"/>
                    <a:pt x="3886" y="55"/>
                  </a:cubicBezTo>
                  <a:cubicBezTo>
                    <a:pt x="3456" y="23"/>
                    <a:pt x="3022" y="0"/>
                    <a:pt x="25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2"/>
            <p:cNvSpPr/>
            <p:nvPr/>
          </p:nvSpPr>
          <p:spPr>
            <a:xfrm>
              <a:off x="1378575" y="2070425"/>
              <a:ext cx="122225" cy="48925"/>
            </a:xfrm>
            <a:custGeom>
              <a:rect b="b" l="l" r="r" t="t"/>
              <a:pathLst>
                <a:path extrusionOk="0" h="1957" w="4889">
                  <a:moveTo>
                    <a:pt x="2507" y="418"/>
                  </a:moveTo>
                  <a:cubicBezTo>
                    <a:pt x="3159" y="443"/>
                    <a:pt x="3635" y="393"/>
                    <a:pt x="4111" y="543"/>
                  </a:cubicBezTo>
                  <a:cubicBezTo>
                    <a:pt x="4312" y="618"/>
                    <a:pt x="4562" y="668"/>
                    <a:pt x="4562" y="944"/>
                  </a:cubicBezTo>
                  <a:cubicBezTo>
                    <a:pt x="4562" y="1220"/>
                    <a:pt x="4387" y="1420"/>
                    <a:pt x="4136" y="1495"/>
                  </a:cubicBezTo>
                  <a:cubicBezTo>
                    <a:pt x="3627" y="1614"/>
                    <a:pt x="3118" y="1665"/>
                    <a:pt x="2609" y="1665"/>
                  </a:cubicBezTo>
                  <a:cubicBezTo>
                    <a:pt x="2040" y="1665"/>
                    <a:pt x="1472" y="1601"/>
                    <a:pt x="903" y="1495"/>
                  </a:cubicBezTo>
                  <a:cubicBezTo>
                    <a:pt x="627" y="1445"/>
                    <a:pt x="477" y="1195"/>
                    <a:pt x="477" y="919"/>
                  </a:cubicBezTo>
                  <a:cubicBezTo>
                    <a:pt x="502" y="643"/>
                    <a:pt x="753" y="593"/>
                    <a:pt x="953" y="543"/>
                  </a:cubicBezTo>
                  <a:cubicBezTo>
                    <a:pt x="1530" y="418"/>
                    <a:pt x="2106" y="443"/>
                    <a:pt x="2507" y="418"/>
                  </a:cubicBezTo>
                  <a:close/>
                  <a:moveTo>
                    <a:pt x="2656" y="1"/>
                  </a:moveTo>
                  <a:cubicBezTo>
                    <a:pt x="2061" y="1"/>
                    <a:pt x="1465" y="50"/>
                    <a:pt x="878" y="167"/>
                  </a:cubicBezTo>
                  <a:cubicBezTo>
                    <a:pt x="452" y="242"/>
                    <a:pt x="1" y="393"/>
                    <a:pt x="26" y="919"/>
                  </a:cubicBezTo>
                  <a:cubicBezTo>
                    <a:pt x="51" y="1420"/>
                    <a:pt x="377" y="1721"/>
                    <a:pt x="853" y="1871"/>
                  </a:cubicBezTo>
                  <a:cubicBezTo>
                    <a:pt x="1104" y="1934"/>
                    <a:pt x="1354" y="1947"/>
                    <a:pt x="1586" y="1947"/>
                  </a:cubicBezTo>
                  <a:cubicBezTo>
                    <a:pt x="1741" y="1947"/>
                    <a:pt x="1887" y="1941"/>
                    <a:pt x="2019" y="1941"/>
                  </a:cubicBezTo>
                  <a:cubicBezTo>
                    <a:pt x="2085" y="1941"/>
                    <a:pt x="2148" y="1942"/>
                    <a:pt x="2206" y="1947"/>
                  </a:cubicBezTo>
                  <a:cubicBezTo>
                    <a:pt x="2507" y="1947"/>
                    <a:pt x="2778" y="1956"/>
                    <a:pt x="3033" y="1956"/>
                  </a:cubicBezTo>
                  <a:cubicBezTo>
                    <a:pt x="3351" y="1956"/>
                    <a:pt x="3643" y="1941"/>
                    <a:pt x="3936" y="1871"/>
                  </a:cubicBezTo>
                  <a:cubicBezTo>
                    <a:pt x="4537" y="1746"/>
                    <a:pt x="4888" y="1395"/>
                    <a:pt x="4888" y="919"/>
                  </a:cubicBezTo>
                  <a:cubicBezTo>
                    <a:pt x="4888" y="418"/>
                    <a:pt x="4587" y="117"/>
                    <a:pt x="3911" y="67"/>
                  </a:cubicBezTo>
                  <a:cubicBezTo>
                    <a:pt x="3495" y="25"/>
                    <a:pt x="3076" y="1"/>
                    <a:pt x="26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2"/>
            <p:cNvSpPr/>
            <p:nvPr/>
          </p:nvSpPr>
          <p:spPr>
            <a:xfrm>
              <a:off x="1377325" y="2406625"/>
              <a:ext cx="125975" cy="48375"/>
            </a:xfrm>
            <a:custGeom>
              <a:rect b="b" l="l" r="r" t="t"/>
              <a:pathLst>
                <a:path extrusionOk="0" h="1935" w="5039">
                  <a:moveTo>
                    <a:pt x="2692" y="384"/>
                  </a:moveTo>
                  <a:cubicBezTo>
                    <a:pt x="3221" y="384"/>
                    <a:pt x="3754" y="434"/>
                    <a:pt x="4286" y="529"/>
                  </a:cubicBezTo>
                  <a:cubicBezTo>
                    <a:pt x="4512" y="579"/>
                    <a:pt x="4713" y="704"/>
                    <a:pt x="4687" y="955"/>
                  </a:cubicBezTo>
                  <a:cubicBezTo>
                    <a:pt x="4662" y="1230"/>
                    <a:pt x="4487" y="1406"/>
                    <a:pt x="4236" y="1506"/>
                  </a:cubicBezTo>
                  <a:cubicBezTo>
                    <a:pt x="3863" y="1613"/>
                    <a:pt x="3476" y="1644"/>
                    <a:pt x="3095" y="1644"/>
                  </a:cubicBezTo>
                  <a:cubicBezTo>
                    <a:pt x="2940" y="1644"/>
                    <a:pt x="2785" y="1639"/>
                    <a:pt x="2632" y="1631"/>
                  </a:cubicBezTo>
                  <a:cubicBezTo>
                    <a:pt x="2206" y="1606"/>
                    <a:pt x="1780" y="1606"/>
                    <a:pt x="1354" y="1556"/>
                  </a:cubicBezTo>
                  <a:cubicBezTo>
                    <a:pt x="1078" y="1531"/>
                    <a:pt x="803" y="1456"/>
                    <a:pt x="677" y="1180"/>
                  </a:cubicBezTo>
                  <a:cubicBezTo>
                    <a:pt x="552" y="905"/>
                    <a:pt x="577" y="679"/>
                    <a:pt x="928" y="579"/>
                  </a:cubicBezTo>
                  <a:cubicBezTo>
                    <a:pt x="1510" y="446"/>
                    <a:pt x="2099" y="384"/>
                    <a:pt x="2692" y="384"/>
                  </a:cubicBezTo>
                  <a:close/>
                  <a:moveTo>
                    <a:pt x="2617" y="0"/>
                  </a:moveTo>
                  <a:cubicBezTo>
                    <a:pt x="2023" y="0"/>
                    <a:pt x="1432" y="50"/>
                    <a:pt x="853" y="203"/>
                  </a:cubicBezTo>
                  <a:cubicBezTo>
                    <a:pt x="251" y="328"/>
                    <a:pt x="1" y="779"/>
                    <a:pt x="226" y="1230"/>
                  </a:cubicBezTo>
                  <a:cubicBezTo>
                    <a:pt x="402" y="1581"/>
                    <a:pt x="677" y="1882"/>
                    <a:pt x="1129" y="1882"/>
                  </a:cubicBezTo>
                  <a:cubicBezTo>
                    <a:pt x="1580" y="1907"/>
                    <a:pt x="2031" y="1907"/>
                    <a:pt x="2482" y="1907"/>
                  </a:cubicBezTo>
                  <a:cubicBezTo>
                    <a:pt x="2744" y="1917"/>
                    <a:pt x="3006" y="1934"/>
                    <a:pt x="3267" y="1934"/>
                  </a:cubicBezTo>
                  <a:cubicBezTo>
                    <a:pt x="3679" y="1934"/>
                    <a:pt x="4088" y="1891"/>
                    <a:pt x="4487" y="1707"/>
                  </a:cubicBezTo>
                  <a:cubicBezTo>
                    <a:pt x="4838" y="1531"/>
                    <a:pt x="5038" y="1281"/>
                    <a:pt x="5013" y="854"/>
                  </a:cubicBezTo>
                  <a:cubicBezTo>
                    <a:pt x="4988" y="453"/>
                    <a:pt x="4763" y="203"/>
                    <a:pt x="4362" y="103"/>
                  </a:cubicBezTo>
                  <a:cubicBezTo>
                    <a:pt x="4061" y="52"/>
                    <a:pt x="3760" y="27"/>
                    <a:pt x="3459" y="27"/>
                  </a:cubicBezTo>
                  <a:cubicBezTo>
                    <a:pt x="3178" y="11"/>
                    <a:pt x="2897" y="0"/>
                    <a:pt x="261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2"/>
            <p:cNvSpPr/>
            <p:nvPr/>
          </p:nvSpPr>
          <p:spPr>
            <a:xfrm>
              <a:off x="1375450" y="1988125"/>
              <a:ext cx="132225" cy="49525"/>
            </a:xfrm>
            <a:custGeom>
              <a:rect b="b" l="l" r="r" t="t"/>
              <a:pathLst>
                <a:path extrusionOk="0" h="1981" w="5289">
                  <a:moveTo>
                    <a:pt x="2607" y="0"/>
                  </a:moveTo>
                  <a:cubicBezTo>
                    <a:pt x="1980" y="0"/>
                    <a:pt x="1354" y="0"/>
                    <a:pt x="777" y="226"/>
                  </a:cubicBezTo>
                  <a:cubicBezTo>
                    <a:pt x="301" y="401"/>
                    <a:pt x="1" y="752"/>
                    <a:pt x="51" y="1254"/>
                  </a:cubicBezTo>
                  <a:cubicBezTo>
                    <a:pt x="101" y="1755"/>
                    <a:pt x="502" y="1880"/>
                    <a:pt x="953" y="1905"/>
                  </a:cubicBezTo>
                  <a:cubicBezTo>
                    <a:pt x="1855" y="1930"/>
                    <a:pt x="2757" y="1980"/>
                    <a:pt x="3635" y="1980"/>
                  </a:cubicBezTo>
                  <a:cubicBezTo>
                    <a:pt x="3960" y="1980"/>
                    <a:pt x="4286" y="1905"/>
                    <a:pt x="4587" y="1805"/>
                  </a:cubicBezTo>
                  <a:cubicBezTo>
                    <a:pt x="5163" y="1629"/>
                    <a:pt x="5289" y="1053"/>
                    <a:pt x="4888" y="602"/>
                  </a:cubicBezTo>
                  <a:cubicBezTo>
                    <a:pt x="4662" y="351"/>
                    <a:pt x="4387" y="201"/>
                    <a:pt x="4061" y="126"/>
                  </a:cubicBezTo>
                  <a:cubicBezTo>
                    <a:pt x="3585" y="51"/>
                    <a:pt x="3108" y="0"/>
                    <a:pt x="26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2"/>
            <p:cNvSpPr/>
            <p:nvPr/>
          </p:nvSpPr>
          <p:spPr>
            <a:xfrm>
              <a:off x="1374200" y="2152900"/>
              <a:ext cx="134100" cy="49650"/>
            </a:xfrm>
            <a:custGeom>
              <a:rect b="b" l="l" r="r" t="t"/>
              <a:pathLst>
                <a:path extrusionOk="0" h="1986" w="5364">
                  <a:moveTo>
                    <a:pt x="2501" y="1"/>
                  </a:moveTo>
                  <a:cubicBezTo>
                    <a:pt x="1948" y="1"/>
                    <a:pt x="1400" y="68"/>
                    <a:pt x="853" y="226"/>
                  </a:cubicBezTo>
                  <a:cubicBezTo>
                    <a:pt x="351" y="352"/>
                    <a:pt x="0" y="878"/>
                    <a:pt x="76" y="1279"/>
                  </a:cubicBezTo>
                  <a:cubicBezTo>
                    <a:pt x="176" y="1780"/>
                    <a:pt x="577" y="1906"/>
                    <a:pt x="1028" y="1906"/>
                  </a:cubicBezTo>
                  <a:cubicBezTo>
                    <a:pt x="1187" y="1914"/>
                    <a:pt x="1345" y="1917"/>
                    <a:pt x="1504" y="1917"/>
                  </a:cubicBezTo>
                  <a:cubicBezTo>
                    <a:pt x="1822" y="1917"/>
                    <a:pt x="2139" y="1906"/>
                    <a:pt x="2457" y="1906"/>
                  </a:cubicBezTo>
                  <a:cubicBezTo>
                    <a:pt x="2851" y="1934"/>
                    <a:pt x="3246" y="1986"/>
                    <a:pt x="3640" y="1986"/>
                  </a:cubicBezTo>
                  <a:cubicBezTo>
                    <a:pt x="3947" y="1986"/>
                    <a:pt x="4255" y="1954"/>
                    <a:pt x="4562" y="1856"/>
                  </a:cubicBezTo>
                  <a:cubicBezTo>
                    <a:pt x="5239" y="1630"/>
                    <a:pt x="5364" y="1054"/>
                    <a:pt x="4863" y="527"/>
                  </a:cubicBezTo>
                  <a:cubicBezTo>
                    <a:pt x="4537" y="201"/>
                    <a:pt x="4136" y="151"/>
                    <a:pt x="3735" y="101"/>
                  </a:cubicBezTo>
                  <a:cubicBezTo>
                    <a:pt x="3320" y="37"/>
                    <a:pt x="2909" y="1"/>
                    <a:pt x="2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2"/>
            <p:cNvSpPr/>
            <p:nvPr/>
          </p:nvSpPr>
          <p:spPr>
            <a:xfrm>
              <a:off x="1377325" y="2323175"/>
              <a:ext cx="129100" cy="50250"/>
            </a:xfrm>
            <a:custGeom>
              <a:rect b="b" l="l" r="r" t="t"/>
              <a:pathLst>
                <a:path extrusionOk="0" h="2010" w="5164">
                  <a:moveTo>
                    <a:pt x="2545" y="1"/>
                  </a:moveTo>
                  <a:cubicBezTo>
                    <a:pt x="1931" y="1"/>
                    <a:pt x="1317" y="95"/>
                    <a:pt x="702" y="283"/>
                  </a:cubicBezTo>
                  <a:cubicBezTo>
                    <a:pt x="251" y="433"/>
                    <a:pt x="1" y="809"/>
                    <a:pt x="51" y="1285"/>
                  </a:cubicBezTo>
                  <a:cubicBezTo>
                    <a:pt x="101" y="1786"/>
                    <a:pt x="527" y="1912"/>
                    <a:pt x="928" y="1937"/>
                  </a:cubicBezTo>
                  <a:cubicBezTo>
                    <a:pt x="1087" y="1945"/>
                    <a:pt x="1245" y="1948"/>
                    <a:pt x="1405" y="1948"/>
                  </a:cubicBezTo>
                  <a:cubicBezTo>
                    <a:pt x="1724" y="1948"/>
                    <a:pt x="2048" y="1937"/>
                    <a:pt x="2382" y="1937"/>
                  </a:cubicBezTo>
                  <a:cubicBezTo>
                    <a:pt x="2781" y="1953"/>
                    <a:pt x="3181" y="2010"/>
                    <a:pt x="3581" y="2010"/>
                  </a:cubicBezTo>
                  <a:cubicBezTo>
                    <a:pt x="3808" y="2010"/>
                    <a:pt x="4034" y="1991"/>
                    <a:pt x="4261" y="1937"/>
                  </a:cubicBezTo>
                  <a:cubicBezTo>
                    <a:pt x="4662" y="1862"/>
                    <a:pt x="5063" y="1736"/>
                    <a:pt x="5114" y="1235"/>
                  </a:cubicBezTo>
                  <a:cubicBezTo>
                    <a:pt x="5164" y="734"/>
                    <a:pt x="4813" y="408"/>
                    <a:pt x="4387" y="283"/>
                  </a:cubicBezTo>
                  <a:cubicBezTo>
                    <a:pt x="3773" y="95"/>
                    <a:pt x="3159" y="1"/>
                    <a:pt x="25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2"/>
            <p:cNvSpPr/>
            <p:nvPr/>
          </p:nvSpPr>
          <p:spPr>
            <a:xfrm>
              <a:off x="1586600" y="2235375"/>
              <a:ext cx="127225" cy="48825"/>
            </a:xfrm>
            <a:custGeom>
              <a:rect b="b" l="l" r="r" t="t"/>
              <a:pathLst>
                <a:path extrusionOk="0" h="1953" w="5089">
                  <a:moveTo>
                    <a:pt x="1945" y="1"/>
                  </a:moveTo>
                  <a:cubicBezTo>
                    <a:pt x="1518" y="1"/>
                    <a:pt x="1094" y="41"/>
                    <a:pt x="677" y="211"/>
                  </a:cubicBezTo>
                  <a:cubicBezTo>
                    <a:pt x="101" y="436"/>
                    <a:pt x="1" y="1063"/>
                    <a:pt x="427" y="1514"/>
                  </a:cubicBezTo>
                  <a:cubicBezTo>
                    <a:pt x="627" y="1740"/>
                    <a:pt x="903" y="1815"/>
                    <a:pt x="1179" y="1890"/>
                  </a:cubicBezTo>
                  <a:cubicBezTo>
                    <a:pt x="1429" y="1940"/>
                    <a:pt x="1680" y="1953"/>
                    <a:pt x="1931" y="1953"/>
                  </a:cubicBezTo>
                  <a:cubicBezTo>
                    <a:pt x="2181" y="1953"/>
                    <a:pt x="2432" y="1940"/>
                    <a:pt x="2682" y="1940"/>
                  </a:cubicBezTo>
                  <a:lnTo>
                    <a:pt x="3735" y="1940"/>
                  </a:lnTo>
                  <a:cubicBezTo>
                    <a:pt x="4036" y="1940"/>
                    <a:pt x="4311" y="1890"/>
                    <a:pt x="4562" y="1714"/>
                  </a:cubicBezTo>
                  <a:cubicBezTo>
                    <a:pt x="4888" y="1489"/>
                    <a:pt x="5088" y="1213"/>
                    <a:pt x="5038" y="812"/>
                  </a:cubicBezTo>
                  <a:cubicBezTo>
                    <a:pt x="4988" y="436"/>
                    <a:pt x="4687" y="286"/>
                    <a:pt x="4362" y="211"/>
                  </a:cubicBezTo>
                  <a:cubicBezTo>
                    <a:pt x="3936" y="135"/>
                    <a:pt x="3535" y="35"/>
                    <a:pt x="3134" y="35"/>
                  </a:cubicBezTo>
                  <a:cubicBezTo>
                    <a:pt x="2737" y="35"/>
                    <a:pt x="2340" y="1"/>
                    <a:pt x="19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2"/>
            <p:cNvSpPr/>
            <p:nvPr/>
          </p:nvSpPr>
          <p:spPr>
            <a:xfrm>
              <a:off x="1587225" y="2070350"/>
              <a:ext cx="125975" cy="49150"/>
            </a:xfrm>
            <a:custGeom>
              <a:rect b="b" l="l" r="r" t="t"/>
              <a:pathLst>
                <a:path extrusionOk="0" h="1966" w="5039">
                  <a:moveTo>
                    <a:pt x="1926" y="0"/>
                  </a:moveTo>
                  <a:cubicBezTo>
                    <a:pt x="1499" y="0"/>
                    <a:pt x="1073" y="43"/>
                    <a:pt x="652" y="195"/>
                  </a:cubicBezTo>
                  <a:cubicBezTo>
                    <a:pt x="151" y="396"/>
                    <a:pt x="1" y="947"/>
                    <a:pt x="276" y="1398"/>
                  </a:cubicBezTo>
                  <a:cubicBezTo>
                    <a:pt x="477" y="1674"/>
                    <a:pt x="778" y="1799"/>
                    <a:pt x="1104" y="1874"/>
                  </a:cubicBezTo>
                  <a:cubicBezTo>
                    <a:pt x="1396" y="1944"/>
                    <a:pt x="1688" y="1959"/>
                    <a:pt x="2011" y="1959"/>
                  </a:cubicBezTo>
                  <a:cubicBezTo>
                    <a:pt x="2269" y="1959"/>
                    <a:pt x="2546" y="1950"/>
                    <a:pt x="2858" y="1950"/>
                  </a:cubicBezTo>
                  <a:cubicBezTo>
                    <a:pt x="3020" y="1950"/>
                    <a:pt x="3219" y="1966"/>
                    <a:pt x="3436" y="1966"/>
                  </a:cubicBezTo>
                  <a:cubicBezTo>
                    <a:pt x="3689" y="1966"/>
                    <a:pt x="3966" y="1944"/>
                    <a:pt x="4236" y="1849"/>
                  </a:cubicBezTo>
                  <a:cubicBezTo>
                    <a:pt x="4687" y="1724"/>
                    <a:pt x="4988" y="1398"/>
                    <a:pt x="5013" y="922"/>
                  </a:cubicBezTo>
                  <a:cubicBezTo>
                    <a:pt x="5038" y="421"/>
                    <a:pt x="4637" y="270"/>
                    <a:pt x="4236" y="195"/>
                  </a:cubicBezTo>
                  <a:cubicBezTo>
                    <a:pt x="3961" y="120"/>
                    <a:pt x="3660" y="70"/>
                    <a:pt x="3384" y="70"/>
                  </a:cubicBezTo>
                  <a:cubicBezTo>
                    <a:pt x="2903" y="56"/>
                    <a:pt x="2414" y="0"/>
                    <a:pt x="19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2"/>
            <p:cNvSpPr/>
            <p:nvPr/>
          </p:nvSpPr>
          <p:spPr>
            <a:xfrm>
              <a:off x="1587850" y="2406325"/>
              <a:ext cx="123475" cy="49875"/>
            </a:xfrm>
            <a:custGeom>
              <a:rect b="b" l="l" r="r" t="t"/>
              <a:pathLst>
                <a:path extrusionOk="0" h="1995" w="4939">
                  <a:moveTo>
                    <a:pt x="2261" y="0"/>
                  </a:moveTo>
                  <a:cubicBezTo>
                    <a:pt x="1850" y="0"/>
                    <a:pt x="1439" y="24"/>
                    <a:pt x="1028" y="64"/>
                  </a:cubicBezTo>
                  <a:cubicBezTo>
                    <a:pt x="352" y="140"/>
                    <a:pt x="101" y="365"/>
                    <a:pt x="51" y="866"/>
                  </a:cubicBezTo>
                  <a:cubicBezTo>
                    <a:pt x="1" y="1318"/>
                    <a:pt x="327" y="1694"/>
                    <a:pt x="903" y="1844"/>
                  </a:cubicBezTo>
                  <a:cubicBezTo>
                    <a:pt x="1429" y="1994"/>
                    <a:pt x="2006" y="1944"/>
                    <a:pt x="2557" y="1969"/>
                  </a:cubicBezTo>
                  <a:cubicBezTo>
                    <a:pt x="3058" y="1944"/>
                    <a:pt x="3560" y="1944"/>
                    <a:pt x="4036" y="1894"/>
                  </a:cubicBezTo>
                  <a:cubicBezTo>
                    <a:pt x="4487" y="1844"/>
                    <a:pt x="4888" y="1368"/>
                    <a:pt x="4913" y="967"/>
                  </a:cubicBezTo>
                  <a:cubicBezTo>
                    <a:pt x="4938" y="415"/>
                    <a:pt x="4537" y="265"/>
                    <a:pt x="4111" y="190"/>
                  </a:cubicBezTo>
                  <a:cubicBezTo>
                    <a:pt x="3495" y="54"/>
                    <a:pt x="2878" y="0"/>
                    <a:pt x="226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22"/>
          <p:cNvGrpSpPr/>
          <p:nvPr/>
        </p:nvGrpSpPr>
        <p:grpSpPr>
          <a:xfrm flipH="1" rot="-3048211">
            <a:off x="8019626" y="2951236"/>
            <a:ext cx="504628" cy="795602"/>
            <a:chOff x="2083475" y="1334350"/>
            <a:chExt cx="263175" cy="414925"/>
          </a:xfrm>
        </p:grpSpPr>
        <p:sp>
          <p:nvSpPr>
            <p:cNvPr id="2125" name="Google Shape;2125;p22"/>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2"/>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22"/>
          <p:cNvGrpSpPr/>
          <p:nvPr/>
        </p:nvGrpSpPr>
        <p:grpSpPr>
          <a:xfrm flipH="1">
            <a:off x="8843758" y="1037589"/>
            <a:ext cx="430862" cy="343037"/>
            <a:chOff x="1376700" y="1639725"/>
            <a:chExt cx="275100" cy="219025"/>
          </a:xfrm>
        </p:grpSpPr>
        <p:sp>
          <p:nvSpPr>
            <p:cNvPr id="2128" name="Google Shape;2128;p22"/>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2"/>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0" name="Google Shape;2130;p22"/>
          <p:cNvSpPr/>
          <p:nvPr/>
        </p:nvSpPr>
        <p:spPr>
          <a:xfrm flipH="1">
            <a:off x="1448206" y="163077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1" name="Google Shape;2131;p22"/>
          <p:cNvGrpSpPr/>
          <p:nvPr/>
        </p:nvGrpSpPr>
        <p:grpSpPr>
          <a:xfrm flipH="1" rot="-1795654">
            <a:off x="8392019" y="1423215"/>
            <a:ext cx="580501" cy="1606435"/>
            <a:chOff x="1806525" y="1557050"/>
            <a:chExt cx="276350" cy="764750"/>
          </a:xfrm>
        </p:grpSpPr>
        <p:sp>
          <p:nvSpPr>
            <p:cNvPr id="2132" name="Google Shape;2132;p22"/>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2"/>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2"/>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2"/>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2"/>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2"/>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2"/>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2"/>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2"/>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22"/>
          <p:cNvGrpSpPr/>
          <p:nvPr/>
        </p:nvGrpSpPr>
        <p:grpSpPr>
          <a:xfrm flipH="1" rot="2025981">
            <a:off x="232570" y="4258341"/>
            <a:ext cx="902315" cy="488280"/>
            <a:chOff x="4936850" y="4568865"/>
            <a:chExt cx="902327" cy="488286"/>
          </a:xfrm>
        </p:grpSpPr>
        <p:sp>
          <p:nvSpPr>
            <p:cNvPr id="2142" name="Google Shape;2142;p22"/>
            <p:cNvSpPr/>
            <p:nvPr/>
          </p:nvSpPr>
          <p:spPr>
            <a:xfrm>
              <a:off x="4974926" y="4959493"/>
              <a:ext cx="44127" cy="42943"/>
            </a:xfrm>
            <a:custGeom>
              <a:rect b="b" l="l" r="r" t="t"/>
              <a:pathLst>
                <a:path extrusionOk="0" h="653" w="671">
                  <a:moveTo>
                    <a:pt x="1" y="1"/>
                  </a:moveTo>
                  <a:cubicBezTo>
                    <a:pt x="99" y="295"/>
                    <a:pt x="358" y="509"/>
                    <a:pt x="670" y="652"/>
                  </a:cubicBezTo>
                  <a:cubicBezTo>
                    <a:pt x="429" y="465"/>
                    <a:pt x="197" y="24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2"/>
            <p:cNvSpPr/>
            <p:nvPr/>
          </p:nvSpPr>
          <p:spPr>
            <a:xfrm>
              <a:off x="4938560" y="4568865"/>
              <a:ext cx="772118" cy="279819"/>
            </a:xfrm>
            <a:custGeom>
              <a:rect b="b" l="l" r="r" t="t"/>
              <a:pathLst>
                <a:path extrusionOk="0" h="4255" w="11741">
                  <a:moveTo>
                    <a:pt x="8871" y="0"/>
                  </a:moveTo>
                  <a:cubicBezTo>
                    <a:pt x="8173" y="0"/>
                    <a:pt x="7474" y="84"/>
                    <a:pt x="6834" y="178"/>
                  </a:cubicBezTo>
                  <a:cubicBezTo>
                    <a:pt x="4854" y="472"/>
                    <a:pt x="2936" y="1097"/>
                    <a:pt x="1223" y="2140"/>
                  </a:cubicBezTo>
                  <a:cubicBezTo>
                    <a:pt x="563" y="2533"/>
                    <a:pt x="108" y="3104"/>
                    <a:pt x="10" y="3871"/>
                  </a:cubicBezTo>
                  <a:cubicBezTo>
                    <a:pt x="1" y="4005"/>
                    <a:pt x="1" y="4130"/>
                    <a:pt x="28" y="4255"/>
                  </a:cubicBezTo>
                  <a:cubicBezTo>
                    <a:pt x="153" y="3702"/>
                    <a:pt x="590" y="3256"/>
                    <a:pt x="1125" y="2952"/>
                  </a:cubicBezTo>
                  <a:cubicBezTo>
                    <a:pt x="2142" y="2372"/>
                    <a:pt x="3293" y="2087"/>
                    <a:pt x="4417" y="1819"/>
                  </a:cubicBezTo>
                  <a:cubicBezTo>
                    <a:pt x="5407" y="1570"/>
                    <a:pt x="6433" y="1418"/>
                    <a:pt x="7441" y="1293"/>
                  </a:cubicBezTo>
                  <a:cubicBezTo>
                    <a:pt x="8360" y="1168"/>
                    <a:pt x="9243" y="963"/>
                    <a:pt x="10153" y="820"/>
                  </a:cubicBezTo>
                  <a:cubicBezTo>
                    <a:pt x="10492" y="765"/>
                    <a:pt x="10828" y="731"/>
                    <a:pt x="11151" y="731"/>
                  </a:cubicBezTo>
                  <a:cubicBezTo>
                    <a:pt x="11354" y="731"/>
                    <a:pt x="11551" y="745"/>
                    <a:pt x="11741" y="776"/>
                  </a:cubicBezTo>
                  <a:cubicBezTo>
                    <a:pt x="10918" y="181"/>
                    <a:pt x="9896" y="0"/>
                    <a:pt x="8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2"/>
            <p:cNvSpPr/>
            <p:nvPr/>
          </p:nvSpPr>
          <p:spPr>
            <a:xfrm>
              <a:off x="4936850" y="4616871"/>
              <a:ext cx="902327" cy="440280"/>
            </a:xfrm>
            <a:custGeom>
              <a:rect b="b" l="l" r="r" t="t"/>
              <a:pathLst>
                <a:path extrusionOk="0" h="6695" w="13721">
                  <a:moveTo>
                    <a:pt x="11278" y="309"/>
                  </a:moveTo>
                  <a:cubicBezTo>
                    <a:pt x="11753" y="309"/>
                    <a:pt x="12136" y="428"/>
                    <a:pt x="12436" y="661"/>
                  </a:cubicBezTo>
                  <a:cubicBezTo>
                    <a:pt x="12802" y="938"/>
                    <a:pt x="13043" y="1375"/>
                    <a:pt x="13168" y="1955"/>
                  </a:cubicBezTo>
                  <a:cubicBezTo>
                    <a:pt x="13578" y="3766"/>
                    <a:pt x="11633" y="4729"/>
                    <a:pt x="10215" y="5166"/>
                  </a:cubicBezTo>
                  <a:cubicBezTo>
                    <a:pt x="8930" y="5568"/>
                    <a:pt x="7592" y="5701"/>
                    <a:pt x="6281" y="5996"/>
                  </a:cubicBezTo>
                  <a:cubicBezTo>
                    <a:pt x="5527" y="6170"/>
                    <a:pt x="4732" y="6362"/>
                    <a:pt x="3952" y="6362"/>
                  </a:cubicBezTo>
                  <a:cubicBezTo>
                    <a:pt x="3494" y="6362"/>
                    <a:pt x="3041" y="6296"/>
                    <a:pt x="2605" y="6121"/>
                  </a:cubicBezTo>
                  <a:cubicBezTo>
                    <a:pt x="2578" y="6103"/>
                    <a:pt x="2543" y="6085"/>
                    <a:pt x="2498" y="6076"/>
                  </a:cubicBezTo>
                  <a:lnTo>
                    <a:pt x="2489" y="6076"/>
                  </a:lnTo>
                  <a:cubicBezTo>
                    <a:pt x="2480" y="6076"/>
                    <a:pt x="2480" y="6067"/>
                    <a:pt x="2471" y="6067"/>
                  </a:cubicBezTo>
                  <a:cubicBezTo>
                    <a:pt x="2444" y="6058"/>
                    <a:pt x="2427" y="6049"/>
                    <a:pt x="2400" y="6040"/>
                  </a:cubicBezTo>
                  <a:cubicBezTo>
                    <a:pt x="2375" y="6026"/>
                    <a:pt x="2351" y="6019"/>
                    <a:pt x="2328" y="6019"/>
                  </a:cubicBezTo>
                  <a:cubicBezTo>
                    <a:pt x="2309" y="6019"/>
                    <a:pt x="2291" y="6024"/>
                    <a:pt x="2275" y="6032"/>
                  </a:cubicBezTo>
                  <a:cubicBezTo>
                    <a:pt x="1365" y="5773"/>
                    <a:pt x="348" y="4658"/>
                    <a:pt x="339" y="3757"/>
                  </a:cubicBezTo>
                  <a:cubicBezTo>
                    <a:pt x="330" y="2820"/>
                    <a:pt x="1659" y="2303"/>
                    <a:pt x="2364" y="2035"/>
                  </a:cubicBezTo>
                  <a:cubicBezTo>
                    <a:pt x="4487" y="1232"/>
                    <a:pt x="6744" y="1116"/>
                    <a:pt x="8948" y="688"/>
                  </a:cubicBezTo>
                  <a:cubicBezTo>
                    <a:pt x="9635" y="554"/>
                    <a:pt x="10304" y="385"/>
                    <a:pt x="11000" y="322"/>
                  </a:cubicBezTo>
                  <a:cubicBezTo>
                    <a:pt x="11096" y="314"/>
                    <a:pt x="11189" y="309"/>
                    <a:pt x="11278" y="309"/>
                  </a:cubicBezTo>
                  <a:close/>
                  <a:moveTo>
                    <a:pt x="11177" y="1"/>
                  </a:moveTo>
                  <a:cubicBezTo>
                    <a:pt x="10854" y="1"/>
                    <a:pt x="10518" y="35"/>
                    <a:pt x="10179" y="90"/>
                  </a:cubicBezTo>
                  <a:cubicBezTo>
                    <a:pt x="9269" y="233"/>
                    <a:pt x="8386" y="438"/>
                    <a:pt x="7467" y="563"/>
                  </a:cubicBezTo>
                  <a:cubicBezTo>
                    <a:pt x="6459" y="688"/>
                    <a:pt x="5433" y="840"/>
                    <a:pt x="4443" y="1080"/>
                  </a:cubicBezTo>
                  <a:cubicBezTo>
                    <a:pt x="3319" y="1357"/>
                    <a:pt x="2168" y="1642"/>
                    <a:pt x="1151" y="2222"/>
                  </a:cubicBezTo>
                  <a:cubicBezTo>
                    <a:pt x="616" y="2526"/>
                    <a:pt x="179" y="2972"/>
                    <a:pt x="54" y="3525"/>
                  </a:cubicBezTo>
                  <a:cubicBezTo>
                    <a:pt x="0" y="3739"/>
                    <a:pt x="0" y="3971"/>
                    <a:pt x="54" y="4212"/>
                  </a:cubicBezTo>
                  <a:cubicBezTo>
                    <a:pt x="134" y="4551"/>
                    <a:pt x="321" y="4899"/>
                    <a:pt x="580" y="5211"/>
                  </a:cubicBezTo>
                  <a:cubicBezTo>
                    <a:pt x="776" y="5452"/>
                    <a:pt x="1008" y="5675"/>
                    <a:pt x="1249" y="5862"/>
                  </a:cubicBezTo>
                  <a:cubicBezTo>
                    <a:pt x="1615" y="6130"/>
                    <a:pt x="2007" y="6335"/>
                    <a:pt x="2382" y="6397"/>
                  </a:cubicBezTo>
                  <a:cubicBezTo>
                    <a:pt x="2893" y="6614"/>
                    <a:pt x="3420" y="6695"/>
                    <a:pt x="3953" y="6695"/>
                  </a:cubicBezTo>
                  <a:cubicBezTo>
                    <a:pt x="4760" y="6695"/>
                    <a:pt x="5580" y="6509"/>
                    <a:pt x="6370" y="6326"/>
                  </a:cubicBezTo>
                  <a:cubicBezTo>
                    <a:pt x="8118" y="5925"/>
                    <a:pt x="9938" y="5782"/>
                    <a:pt x="11580" y="5006"/>
                  </a:cubicBezTo>
                  <a:cubicBezTo>
                    <a:pt x="12882" y="4390"/>
                    <a:pt x="13721" y="3337"/>
                    <a:pt x="13498" y="1865"/>
                  </a:cubicBezTo>
                  <a:cubicBezTo>
                    <a:pt x="13328" y="697"/>
                    <a:pt x="12641" y="188"/>
                    <a:pt x="11767" y="46"/>
                  </a:cubicBezTo>
                  <a:cubicBezTo>
                    <a:pt x="11577" y="15"/>
                    <a:pt x="11380" y="1"/>
                    <a:pt x="11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2"/>
            <p:cNvSpPr/>
            <p:nvPr/>
          </p:nvSpPr>
          <p:spPr>
            <a:xfrm>
              <a:off x="5201412" y="4705387"/>
              <a:ext cx="352092" cy="284357"/>
            </a:xfrm>
            <a:custGeom>
              <a:rect b="b" l="l" r="r" t="t"/>
              <a:pathLst>
                <a:path extrusionOk="0" h="4324" w="5354">
                  <a:moveTo>
                    <a:pt x="4407" y="350"/>
                  </a:moveTo>
                  <a:cubicBezTo>
                    <a:pt x="4434" y="582"/>
                    <a:pt x="4470" y="805"/>
                    <a:pt x="4497" y="1028"/>
                  </a:cubicBezTo>
                  <a:cubicBezTo>
                    <a:pt x="4604" y="1768"/>
                    <a:pt x="4746" y="2500"/>
                    <a:pt x="4970" y="3214"/>
                  </a:cubicBezTo>
                  <a:cubicBezTo>
                    <a:pt x="4372" y="3428"/>
                    <a:pt x="3729" y="3481"/>
                    <a:pt x="3114" y="3606"/>
                  </a:cubicBezTo>
                  <a:cubicBezTo>
                    <a:pt x="2498" y="3731"/>
                    <a:pt x="1883" y="3847"/>
                    <a:pt x="1267" y="3981"/>
                  </a:cubicBezTo>
                  <a:cubicBezTo>
                    <a:pt x="1160" y="3517"/>
                    <a:pt x="946" y="3071"/>
                    <a:pt x="830" y="2598"/>
                  </a:cubicBezTo>
                  <a:cubicBezTo>
                    <a:pt x="759" y="2304"/>
                    <a:pt x="732" y="2000"/>
                    <a:pt x="661" y="1697"/>
                  </a:cubicBezTo>
                  <a:cubicBezTo>
                    <a:pt x="607" y="1474"/>
                    <a:pt x="429" y="1260"/>
                    <a:pt x="366" y="1037"/>
                  </a:cubicBezTo>
                  <a:cubicBezTo>
                    <a:pt x="1241" y="912"/>
                    <a:pt x="2115" y="734"/>
                    <a:pt x="2989" y="582"/>
                  </a:cubicBezTo>
                  <a:cubicBezTo>
                    <a:pt x="3462" y="493"/>
                    <a:pt x="3935" y="412"/>
                    <a:pt x="4407" y="350"/>
                  </a:cubicBezTo>
                  <a:close/>
                  <a:moveTo>
                    <a:pt x="4530" y="1"/>
                  </a:moveTo>
                  <a:cubicBezTo>
                    <a:pt x="4522" y="1"/>
                    <a:pt x="4514" y="1"/>
                    <a:pt x="4506" y="2"/>
                  </a:cubicBezTo>
                  <a:cubicBezTo>
                    <a:pt x="3051" y="172"/>
                    <a:pt x="1624" y="519"/>
                    <a:pt x="170" y="725"/>
                  </a:cubicBezTo>
                  <a:cubicBezTo>
                    <a:pt x="116" y="734"/>
                    <a:pt x="81" y="760"/>
                    <a:pt x="63" y="796"/>
                  </a:cubicBezTo>
                  <a:cubicBezTo>
                    <a:pt x="27" y="823"/>
                    <a:pt x="0" y="867"/>
                    <a:pt x="9" y="921"/>
                  </a:cubicBezTo>
                  <a:cubicBezTo>
                    <a:pt x="18" y="1081"/>
                    <a:pt x="54" y="1206"/>
                    <a:pt x="134" y="1340"/>
                  </a:cubicBezTo>
                  <a:cubicBezTo>
                    <a:pt x="134" y="1358"/>
                    <a:pt x="143" y="1367"/>
                    <a:pt x="152" y="1385"/>
                  </a:cubicBezTo>
                  <a:cubicBezTo>
                    <a:pt x="313" y="1688"/>
                    <a:pt x="384" y="1991"/>
                    <a:pt x="447" y="2321"/>
                  </a:cubicBezTo>
                  <a:cubicBezTo>
                    <a:pt x="500" y="2616"/>
                    <a:pt x="554" y="2901"/>
                    <a:pt x="625" y="3196"/>
                  </a:cubicBezTo>
                  <a:cubicBezTo>
                    <a:pt x="705" y="3535"/>
                    <a:pt x="902" y="3847"/>
                    <a:pt x="964" y="4195"/>
                  </a:cubicBezTo>
                  <a:cubicBezTo>
                    <a:pt x="983" y="4280"/>
                    <a:pt x="1046" y="4317"/>
                    <a:pt x="1113" y="4317"/>
                  </a:cubicBezTo>
                  <a:cubicBezTo>
                    <a:pt x="1137" y="4317"/>
                    <a:pt x="1163" y="4312"/>
                    <a:pt x="1187" y="4302"/>
                  </a:cubicBezTo>
                  <a:cubicBezTo>
                    <a:pt x="1207" y="4315"/>
                    <a:pt x="1231" y="4323"/>
                    <a:pt x="1260" y="4323"/>
                  </a:cubicBezTo>
                  <a:cubicBezTo>
                    <a:pt x="1271" y="4323"/>
                    <a:pt x="1282" y="4322"/>
                    <a:pt x="1294" y="4320"/>
                  </a:cubicBezTo>
                  <a:cubicBezTo>
                    <a:pt x="2008" y="4168"/>
                    <a:pt x="2721" y="4034"/>
                    <a:pt x="3435" y="3892"/>
                  </a:cubicBezTo>
                  <a:cubicBezTo>
                    <a:pt x="4042" y="3767"/>
                    <a:pt x="4648" y="3704"/>
                    <a:pt x="5219" y="3481"/>
                  </a:cubicBezTo>
                  <a:cubicBezTo>
                    <a:pt x="5264" y="3463"/>
                    <a:pt x="5291" y="3437"/>
                    <a:pt x="5300" y="3410"/>
                  </a:cubicBezTo>
                  <a:cubicBezTo>
                    <a:pt x="5335" y="3374"/>
                    <a:pt x="5353" y="3321"/>
                    <a:pt x="5335" y="3258"/>
                  </a:cubicBezTo>
                  <a:cubicBezTo>
                    <a:pt x="5112" y="2589"/>
                    <a:pt x="4970" y="1902"/>
                    <a:pt x="4862" y="1206"/>
                  </a:cubicBezTo>
                  <a:cubicBezTo>
                    <a:pt x="4818" y="912"/>
                    <a:pt x="4782" y="609"/>
                    <a:pt x="4746" y="314"/>
                  </a:cubicBezTo>
                  <a:cubicBezTo>
                    <a:pt x="4746" y="279"/>
                    <a:pt x="4729" y="252"/>
                    <a:pt x="4711" y="225"/>
                  </a:cubicBezTo>
                  <a:cubicBezTo>
                    <a:pt x="4736" y="133"/>
                    <a:pt x="4658" y="1"/>
                    <a:pt x="4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2"/>
            <p:cNvSpPr/>
            <p:nvPr/>
          </p:nvSpPr>
          <p:spPr>
            <a:xfrm>
              <a:off x="5192271" y="4961532"/>
              <a:ext cx="33276" cy="24661"/>
            </a:xfrm>
            <a:custGeom>
              <a:rect b="b" l="l" r="r" t="t"/>
              <a:pathLst>
                <a:path extrusionOk="0" h="375" w="506">
                  <a:moveTo>
                    <a:pt x="259" y="1"/>
                  </a:moveTo>
                  <a:cubicBezTo>
                    <a:pt x="141" y="1"/>
                    <a:pt x="1" y="172"/>
                    <a:pt x="95" y="273"/>
                  </a:cubicBezTo>
                  <a:cubicBezTo>
                    <a:pt x="166" y="345"/>
                    <a:pt x="238" y="375"/>
                    <a:pt x="297" y="375"/>
                  </a:cubicBezTo>
                  <a:cubicBezTo>
                    <a:pt x="436" y="375"/>
                    <a:pt x="505" y="208"/>
                    <a:pt x="336" y="32"/>
                  </a:cubicBezTo>
                  <a:cubicBezTo>
                    <a:pt x="314" y="10"/>
                    <a:pt x="287"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2"/>
            <p:cNvSpPr/>
            <p:nvPr/>
          </p:nvSpPr>
          <p:spPr>
            <a:xfrm>
              <a:off x="5126377" y="4954363"/>
              <a:ext cx="33144" cy="24529"/>
            </a:xfrm>
            <a:custGeom>
              <a:rect b="b" l="l" r="r" t="t"/>
              <a:pathLst>
                <a:path extrusionOk="0" h="373" w="504">
                  <a:moveTo>
                    <a:pt x="207" y="0"/>
                  </a:moveTo>
                  <a:cubicBezTo>
                    <a:pt x="68" y="0"/>
                    <a:pt x="0" y="169"/>
                    <a:pt x="169" y="338"/>
                  </a:cubicBezTo>
                  <a:cubicBezTo>
                    <a:pt x="192" y="362"/>
                    <a:pt x="220" y="373"/>
                    <a:pt x="248" y="373"/>
                  </a:cubicBezTo>
                  <a:cubicBezTo>
                    <a:pt x="366" y="373"/>
                    <a:pt x="503" y="199"/>
                    <a:pt x="410" y="106"/>
                  </a:cubicBezTo>
                  <a:cubicBezTo>
                    <a:pt x="338" y="31"/>
                    <a:pt x="266" y="0"/>
                    <a:pt x="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2"/>
            <p:cNvSpPr/>
            <p:nvPr/>
          </p:nvSpPr>
          <p:spPr>
            <a:xfrm>
              <a:off x="5057984" y="4936082"/>
              <a:ext cx="33407" cy="24792"/>
            </a:xfrm>
            <a:custGeom>
              <a:rect b="b" l="l" r="r" t="t"/>
              <a:pathLst>
                <a:path extrusionOk="0" h="377" w="508">
                  <a:moveTo>
                    <a:pt x="260" y="1"/>
                  </a:moveTo>
                  <a:cubicBezTo>
                    <a:pt x="138" y="1"/>
                    <a:pt x="1" y="176"/>
                    <a:pt x="94" y="277"/>
                  </a:cubicBezTo>
                  <a:cubicBezTo>
                    <a:pt x="165" y="347"/>
                    <a:pt x="235" y="376"/>
                    <a:pt x="294" y="376"/>
                  </a:cubicBezTo>
                  <a:cubicBezTo>
                    <a:pt x="435" y="376"/>
                    <a:pt x="508" y="206"/>
                    <a:pt x="344" y="36"/>
                  </a:cubicBezTo>
                  <a:cubicBezTo>
                    <a:pt x="319" y="11"/>
                    <a:pt x="29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2"/>
            <p:cNvSpPr/>
            <p:nvPr/>
          </p:nvSpPr>
          <p:spPr>
            <a:xfrm>
              <a:off x="5144527" y="4905305"/>
              <a:ext cx="33605" cy="24332"/>
            </a:xfrm>
            <a:custGeom>
              <a:rect b="b" l="l" r="r" t="t"/>
              <a:pathLst>
                <a:path extrusionOk="0" h="370" w="511">
                  <a:moveTo>
                    <a:pt x="212" y="1"/>
                  </a:moveTo>
                  <a:cubicBezTo>
                    <a:pt x="73" y="1"/>
                    <a:pt x="1" y="165"/>
                    <a:pt x="170" y="334"/>
                  </a:cubicBezTo>
                  <a:cubicBezTo>
                    <a:pt x="192" y="359"/>
                    <a:pt x="220" y="369"/>
                    <a:pt x="250" y="369"/>
                  </a:cubicBezTo>
                  <a:cubicBezTo>
                    <a:pt x="369" y="369"/>
                    <a:pt x="511" y="195"/>
                    <a:pt x="411" y="102"/>
                  </a:cubicBezTo>
                  <a:cubicBezTo>
                    <a:pt x="341" y="30"/>
                    <a:pt x="27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2"/>
            <p:cNvSpPr/>
            <p:nvPr/>
          </p:nvSpPr>
          <p:spPr>
            <a:xfrm>
              <a:off x="5169188" y="4850196"/>
              <a:ext cx="29330" cy="24595"/>
            </a:xfrm>
            <a:custGeom>
              <a:rect b="b" l="l" r="r" t="t"/>
              <a:pathLst>
                <a:path extrusionOk="0" h="374" w="446">
                  <a:moveTo>
                    <a:pt x="208" y="0"/>
                  </a:moveTo>
                  <a:cubicBezTo>
                    <a:pt x="69" y="0"/>
                    <a:pt x="0" y="167"/>
                    <a:pt x="169" y="343"/>
                  </a:cubicBezTo>
                  <a:cubicBezTo>
                    <a:pt x="191" y="364"/>
                    <a:pt x="218" y="374"/>
                    <a:pt x="245" y="374"/>
                  </a:cubicBezTo>
                  <a:cubicBezTo>
                    <a:pt x="319" y="374"/>
                    <a:pt x="402" y="307"/>
                    <a:pt x="428" y="235"/>
                  </a:cubicBezTo>
                  <a:cubicBezTo>
                    <a:pt x="446" y="200"/>
                    <a:pt x="446" y="164"/>
                    <a:pt x="437" y="137"/>
                  </a:cubicBezTo>
                  <a:cubicBezTo>
                    <a:pt x="428" y="119"/>
                    <a:pt x="419" y="111"/>
                    <a:pt x="410" y="102"/>
                  </a:cubicBezTo>
                  <a:cubicBezTo>
                    <a:pt x="339" y="30"/>
                    <a:pt x="267" y="0"/>
                    <a:pt x="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2"/>
            <p:cNvSpPr/>
            <p:nvPr/>
          </p:nvSpPr>
          <p:spPr>
            <a:xfrm>
              <a:off x="5130323" y="4794166"/>
              <a:ext cx="33276" cy="24595"/>
            </a:xfrm>
            <a:custGeom>
              <a:rect b="b" l="l" r="r" t="t"/>
              <a:pathLst>
                <a:path extrusionOk="0" h="374" w="506">
                  <a:moveTo>
                    <a:pt x="209" y="1"/>
                  </a:moveTo>
                  <a:cubicBezTo>
                    <a:pt x="70" y="1"/>
                    <a:pt x="0" y="169"/>
                    <a:pt x="163" y="338"/>
                  </a:cubicBezTo>
                  <a:cubicBezTo>
                    <a:pt x="187" y="363"/>
                    <a:pt x="216" y="373"/>
                    <a:pt x="246" y="373"/>
                  </a:cubicBezTo>
                  <a:cubicBezTo>
                    <a:pt x="368" y="373"/>
                    <a:pt x="506" y="199"/>
                    <a:pt x="412" y="106"/>
                  </a:cubicBezTo>
                  <a:cubicBezTo>
                    <a:pt x="340" y="31"/>
                    <a:pt x="268" y="1"/>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2"/>
            <p:cNvSpPr/>
            <p:nvPr/>
          </p:nvSpPr>
          <p:spPr>
            <a:xfrm>
              <a:off x="5116052" y="4879789"/>
              <a:ext cx="33342" cy="24266"/>
            </a:xfrm>
            <a:custGeom>
              <a:rect b="b" l="l" r="r" t="t"/>
              <a:pathLst>
                <a:path extrusionOk="0" h="369" w="507">
                  <a:moveTo>
                    <a:pt x="260" y="0"/>
                  </a:moveTo>
                  <a:cubicBezTo>
                    <a:pt x="138" y="0"/>
                    <a:pt x="1" y="174"/>
                    <a:pt x="94" y="267"/>
                  </a:cubicBezTo>
                  <a:cubicBezTo>
                    <a:pt x="166" y="339"/>
                    <a:pt x="238" y="369"/>
                    <a:pt x="297" y="369"/>
                  </a:cubicBezTo>
                  <a:cubicBezTo>
                    <a:pt x="437" y="369"/>
                    <a:pt x="507" y="204"/>
                    <a:pt x="344" y="35"/>
                  </a:cubicBezTo>
                  <a:cubicBezTo>
                    <a:pt x="319" y="11"/>
                    <a:pt x="290"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2"/>
            <p:cNvSpPr/>
            <p:nvPr/>
          </p:nvSpPr>
          <p:spPr>
            <a:xfrm>
              <a:off x="5050553" y="4896756"/>
              <a:ext cx="33539" cy="24332"/>
            </a:xfrm>
            <a:custGeom>
              <a:rect b="b" l="l" r="r" t="t"/>
              <a:pathLst>
                <a:path extrusionOk="0" h="370" w="510">
                  <a:moveTo>
                    <a:pt x="259" y="0"/>
                  </a:moveTo>
                  <a:cubicBezTo>
                    <a:pt x="139" y="0"/>
                    <a:pt x="0" y="168"/>
                    <a:pt x="100" y="268"/>
                  </a:cubicBezTo>
                  <a:cubicBezTo>
                    <a:pt x="169" y="340"/>
                    <a:pt x="240" y="370"/>
                    <a:pt x="299" y="370"/>
                  </a:cubicBezTo>
                  <a:cubicBezTo>
                    <a:pt x="437" y="370"/>
                    <a:pt x="510" y="205"/>
                    <a:pt x="341" y="36"/>
                  </a:cubicBezTo>
                  <a:cubicBezTo>
                    <a:pt x="317" y="11"/>
                    <a:pt x="289"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2"/>
            <p:cNvSpPr/>
            <p:nvPr/>
          </p:nvSpPr>
          <p:spPr>
            <a:xfrm>
              <a:off x="5077516" y="4828429"/>
              <a:ext cx="33670" cy="24661"/>
            </a:xfrm>
            <a:custGeom>
              <a:rect b="b" l="l" r="r" t="t"/>
              <a:pathLst>
                <a:path extrusionOk="0" h="375" w="512">
                  <a:moveTo>
                    <a:pt x="257" y="1"/>
                  </a:moveTo>
                  <a:cubicBezTo>
                    <a:pt x="124" y="1"/>
                    <a:pt x="0" y="172"/>
                    <a:pt x="118" y="290"/>
                  </a:cubicBezTo>
                  <a:lnTo>
                    <a:pt x="154" y="326"/>
                  </a:lnTo>
                  <a:cubicBezTo>
                    <a:pt x="188" y="360"/>
                    <a:pt x="228" y="375"/>
                    <a:pt x="266" y="375"/>
                  </a:cubicBezTo>
                  <a:cubicBezTo>
                    <a:pt x="395" y="375"/>
                    <a:pt x="512" y="209"/>
                    <a:pt x="395" y="85"/>
                  </a:cubicBezTo>
                  <a:lnTo>
                    <a:pt x="368" y="49"/>
                  </a:lnTo>
                  <a:cubicBezTo>
                    <a:pt x="334" y="15"/>
                    <a:pt x="295"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2"/>
            <p:cNvSpPr/>
            <p:nvPr/>
          </p:nvSpPr>
          <p:spPr>
            <a:xfrm>
              <a:off x="5014844" y="4860126"/>
              <a:ext cx="33210" cy="24661"/>
            </a:xfrm>
            <a:custGeom>
              <a:rect b="b" l="l" r="r" t="t"/>
              <a:pathLst>
                <a:path extrusionOk="0" h="375" w="505">
                  <a:moveTo>
                    <a:pt x="209" y="1"/>
                  </a:moveTo>
                  <a:cubicBezTo>
                    <a:pt x="69" y="1"/>
                    <a:pt x="1" y="168"/>
                    <a:pt x="170" y="343"/>
                  </a:cubicBezTo>
                  <a:cubicBezTo>
                    <a:pt x="192" y="365"/>
                    <a:pt x="219" y="375"/>
                    <a:pt x="247" y="375"/>
                  </a:cubicBezTo>
                  <a:cubicBezTo>
                    <a:pt x="365" y="375"/>
                    <a:pt x="505" y="203"/>
                    <a:pt x="411" y="102"/>
                  </a:cubicBezTo>
                  <a:cubicBezTo>
                    <a:pt x="339" y="31"/>
                    <a:pt x="268" y="1"/>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2"/>
            <p:cNvSpPr/>
            <p:nvPr/>
          </p:nvSpPr>
          <p:spPr>
            <a:xfrm>
              <a:off x="5030693" y="4796468"/>
              <a:ext cx="33539" cy="24398"/>
            </a:xfrm>
            <a:custGeom>
              <a:rect b="b" l="l" r="r" t="t"/>
              <a:pathLst>
                <a:path extrusionOk="0" h="371" w="510">
                  <a:moveTo>
                    <a:pt x="243" y="0"/>
                  </a:moveTo>
                  <a:cubicBezTo>
                    <a:pt x="115" y="0"/>
                    <a:pt x="0" y="169"/>
                    <a:pt x="116" y="285"/>
                  </a:cubicBezTo>
                  <a:lnTo>
                    <a:pt x="143" y="321"/>
                  </a:lnTo>
                  <a:cubicBezTo>
                    <a:pt x="180" y="356"/>
                    <a:pt x="221" y="370"/>
                    <a:pt x="260" y="370"/>
                  </a:cubicBezTo>
                  <a:cubicBezTo>
                    <a:pt x="393" y="370"/>
                    <a:pt x="510" y="204"/>
                    <a:pt x="393" y="80"/>
                  </a:cubicBezTo>
                  <a:lnTo>
                    <a:pt x="357" y="53"/>
                  </a:lnTo>
                  <a:cubicBezTo>
                    <a:pt x="322" y="16"/>
                    <a:pt x="282" y="0"/>
                    <a:pt x="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2"/>
            <p:cNvSpPr/>
            <p:nvPr/>
          </p:nvSpPr>
          <p:spPr>
            <a:xfrm>
              <a:off x="5575665" y="4906620"/>
              <a:ext cx="33736" cy="24529"/>
            </a:xfrm>
            <a:custGeom>
              <a:rect b="b" l="l" r="r" t="t"/>
              <a:pathLst>
                <a:path extrusionOk="0" h="373" w="513">
                  <a:moveTo>
                    <a:pt x="216" y="0"/>
                  </a:moveTo>
                  <a:cubicBezTo>
                    <a:pt x="75" y="0"/>
                    <a:pt x="0" y="171"/>
                    <a:pt x="171" y="341"/>
                  </a:cubicBezTo>
                  <a:cubicBezTo>
                    <a:pt x="193" y="363"/>
                    <a:pt x="220" y="372"/>
                    <a:pt x="248" y="372"/>
                  </a:cubicBezTo>
                  <a:cubicBezTo>
                    <a:pt x="368" y="372"/>
                    <a:pt x="513" y="201"/>
                    <a:pt x="411" y="100"/>
                  </a:cubicBezTo>
                  <a:cubicBezTo>
                    <a:pt x="344" y="30"/>
                    <a:pt x="274" y="0"/>
                    <a:pt x="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2"/>
            <p:cNvSpPr/>
            <p:nvPr/>
          </p:nvSpPr>
          <p:spPr>
            <a:xfrm>
              <a:off x="5572180" y="4838688"/>
              <a:ext cx="31632" cy="22293"/>
            </a:xfrm>
            <a:custGeom>
              <a:rect b="b" l="l" r="r" t="t"/>
              <a:pathLst>
                <a:path extrusionOk="0" h="339" w="481">
                  <a:moveTo>
                    <a:pt x="243" y="1"/>
                  </a:moveTo>
                  <a:cubicBezTo>
                    <a:pt x="115" y="1"/>
                    <a:pt x="0" y="169"/>
                    <a:pt x="117" y="286"/>
                  </a:cubicBezTo>
                  <a:cubicBezTo>
                    <a:pt x="152" y="323"/>
                    <a:pt x="193" y="339"/>
                    <a:pt x="232" y="339"/>
                  </a:cubicBezTo>
                  <a:cubicBezTo>
                    <a:pt x="362" y="339"/>
                    <a:pt x="481" y="170"/>
                    <a:pt x="357" y="54"/>
                  </a:cubicBezTo>
                  <a:cubicBezTo>
                    <a:pt x="322" y="16"/>
                    <a:pt x="282" y="1"/>
                    <a:pt x="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2"/>
            <p:cNvSpPr/>
            <p:nvPr/>
          </p:nvSpPr>
          <p:spPr>
            <a:xfrm>
              <a:off x="5628801" y="4864138"/>
              <a:ext cx="33210" cy="24661"/>
            </a:xfrm>
            <a:custGeom>
              <a:rect b="b" l="l" r="r" t="t"/>
              <a:pathLst>
                <a:path extrusionOk="0" h="375" w="505">
                  <a:moveTo>
                    <a:pt x="259" y="1"/>
                  </a:moveTo>
                  <a:cubicBezTo>
                    <a:pt x="140" y="1"/>
                    <a:pt x="0" y="172"/>
                    <a:pt x="94" y="273"/>
                  </a:cubicBezTo>
                  <a:cubicBezTo>
                    <a:pt x="166" y="345"/>
                    <a:pt x="237" y="375"/>
                    <a:pt x="296" y="375"/>
                  </a:cubicBezTo>
                  <a:cubicBezTo>
                    <a:pt x="436" y="375"/>
                    <a:pt x="504" y="208"/>
                    <a:pt x="335" y="32"/>
                  </a:cubicBezTo>
                  <a:cubicBezTo>
                    <a:pt x="313" y="10"/>
                    <a:pt x="286"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2"/>
            <p:cNvSpPr/>
            <p:nvPr/>
          </p:nvSpPr>
          <p:spPr>
            <a:xfrm>
              <a:off x="5638468" y="4814421"/>
              <a:ext cx="33210" cy="24595"/>
            </a:xfrm>
            <a:custGeom>
              <a:rect b="b" l="l" r="r" t="t"/>
              <a:pathLst>
                <a:path extrusionOk="0" h="374" w="505">
                  <a:moveTo>
                    <a:pt x="209" y="0"/>
                  </a:moveTo>
                  <a:cubicBezTo>
                    <a:pt x="70" y="0"/>
                    <a:pt x="1" y="167"/>
                    <a:pt x="170" y="342"/>
                  </a:cubicBezTo>
                  <a:cubicBezTo>
                    <a:pt x="192" y="364"/>
                    <a:pt x="219" y="374"/>
                    <a:pt x="247" y="374"/>
                  </a:cubicBezTo>
                  <a:cubicBezTo>
                    <a:pt x="365" y="374"/>
                    <a:pt x="505" y="203"/>
                    <a:pt x="411" y="101"/>
                  </a:cubicBezTo>
                  <a:cubicBezTo>
                    <a:pt x="339" y="30"/>
                    <a:pt x="268" y="0"/>
                    <a:pt x="2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2"/>
            <p:cNvSpPr/>
            <p:nvPr/>
          </p:nvSpPr>
          <p:spPr>
            <a:xfrm>
              <a:off x="5690684" y="4832243"/>
              <a:ext cx="31763" cy="22293"/>
            </a:xfrm>
            <a:custGeom>
              <a:rect b="b" l="l" r="r" t="t"/>
              <a:pathLst>
                <a:path extrusionOk="0" h="339" w="483">
                  <a:moveTo>
                    <a:pt x="251" y="0"/>
                  </a:moveTo>
                  <a:cubicBezTo>
                    <a:pt x="120" y="0"/>
                    <a:pt x="0" y="169"/>
                    <a:pt x="117" y="285"/>
                  </a:cubicBezTo>
                  <a:cubicBezTo>
                    <a:pt x="154" y="323"/>
                    <a:pt x="196" y="339"/>
                    <a:pt x="236" y="339"/>
                  </a:cubicBezTo>
                  <a:cubicBezTo>
                    <a:pt x="368" y="339"/>
                    <a:pt x="483" y="170"/>
                    <a:pt x="366" y="53"/>
                  </a:cubicBezTo>
                  <a:cubicBezTo>
                    <a:pt x="331" y="16"/>
                    <a:pt x="29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2"/>
            <p:cNvSpPr/>
            <p:nvPr/>
          </p:nvSpPr>
          <p:spPr>
            <a:xfrm>
              <a:off x="5743425" y="4774043"/>
              <a:ext cx="29462" cy="24792"/>
            </a:xfrm>
            <a:custGeom>
              <a:rect b="b" l="l" r="r" t="t"/>
              <a:pathLst>
                <a:path extrusionOk="0" h="377" w="448">
                  <a:moveTo>
                    <a:pt x="216" y="0"/>
                  </a:moveTo>
                  <a:cubicBezTo>
                    <a:pt x="76" y="0"/>
                    <a:pt x="1" y="170"/>
                    <a:pt x="171" y="341"/>
                  </a:cubicBezTo>
                  <a:cubicBezTo>
                    <a:pt x="198" y="376"/>
                    <a:pt x="242" y="376"/>
                    <a:pt x="278" y="376"/>
                  </a:cubicBezTo>
                  <a:cubicBezTo>
                    <a:pt x="349" y="359"/>
                    <a:pt x="430" y="287"/>
                    <a:pt x="439" y="207"/>
                  </a:cubicBezTo>
                  <a:cubicBezTo>
                    <a:pt x="448" y="171"/>
                    <a:pt x="448" y="136"/>
                    <a:pt x="412" y="100"/>
                  </a:cubicBezTo>
                  <a:cubicBezTo>
                    <a:pt x="344" y="29"/>
                    <a:pt x="274" y="0"/>
                    <a:pt x="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2"/>
            <p:cNvSpPr/>
            <p:nvPr/>
          </p:nvSpPr>
          <p:spPr>
            <a:xfrm>
              <a:off x="5676479" y="4777134"/>
              <a:ext cx="33342" cy="24595"/>
            </a:xfrm>
            <a:custGeom>
              <a:rect b="b" l="l" r="r" t="t"/>
              <a:pathLst>
                <a:path extrusionOk="0" h="374" w="507">
                  <a:moveTo>
                    <a:pt x="209" y="1"/>
                  </a:moveTo>
                  <a:cubicBezTo>
                    <a:pt x="70" y="1"/>
                    <a:pt x="1" y="170"/>
                    <a:pt x="163" y="338"/>
                  </a:cubicBezTo>
                  <a:cubicBezTo>
                    <a:pt x="188" y="363"/>
                    <a:pt x="217" y="373"/>
                    <a:pt x="247" y="373"/>
                  </a:cubicBezTo>
                  <a:cubicBezTo>
                    <a:pt x="369" y="373"/>
                    <a:pt x="506" y="200"/>
                    <a:pt x="413" y="106"/>
                  </a:cubicBezTo>
                  <a:cubicBezTo>
                    <a:pt x="341" y="32"/>
                    <a:pt x="269" y="1"/>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2"/>
            <p:cNvSpPr/>
            <p:nvPr/>
          </p:nvSpPr>
          <p:spPr>
            <a:xfrm>
              <a:off x="5694235" y="4707689"/>
              <a:ext cx="25845" cy="26502"/>
            </a:xfrm>
            <a:custGeom>
              <a:rect b="b" l="l" r="r" t="t"/>
              <a:pathLst>
                <a:path extrusionOk="0" h="403" w="393">
                  <a:moveTo>
                    <a:pt x="178" y="1"/>
                  </a:moveTo>
                  <a:cubicBezTo>
                    <a:pt x="152" y="1"/>
                    <a:pt x="125" y="7"/>
                    <a:pt x="98" y="21"/>
                  </a:cubicBezTo>
                  <a:cubicBezTo>
                    <a:pt x="36" y="56"/>
                    <a:pt x="0" y="137"/>
                    <a:pt x="18" y="217"/>
                  </a:cubicBezTo>
                  <a:cubicBezTo>
                    <a:pt x="12" y="312"/>
                    <a:pt x="100" y="402"/>
                    <a:pt x="193" y="402"/>
                  </a:cubicBezTo>
                  <a:cubicBezTo>
                    <a:pt x="231" y="402"/>
                    <a:pt x="270" y="387"/>
                    <a:pt x="303" y="351"/>
                  </a:cubicBezTo>
                  <a:cubicBezTo>
                    <a:pt x="366" y="279"/>
                    <a:pt x="393" y="172"/>
                    <a:pt x="330" y="83"/>
                  </a:cubicBezTo>
                  <a:cubicBezTo>
                    <a:pt x="293" y="33"/>
                    <a:pt x="238" y="1"/>
                    <a:pt x="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2"/>
            <p:cNvSpPr/>
            <p:nvPr/>
          </p:nvSpPr>
          <p:spPr>
            <a:xfrm>
              <a:off x="5629656" y="4673229"/>
              <a:ext cx="31171" cy="22293"/>
            </a:xfrm>
            <a:custGeom>
              <a:rect b="b" l="l" r="r" t="t"/>
              <a:pathLst>
                <a:path extrusionOk="0" h="339" w="474">
                  <a:moveTo>
                    <a:pt x="243" y="1"/>
                  </a:moveTo>
                  <a:cubicBezTo>
                    <a:pt x="115" y="1"/>
                    <a:pt x="1" y="170"/>
                    <a:pt x="117" y="286"/>
                  </a:cubicBezTo>
                  <a:cubicBezTo>
                    <a:pt x="152" y="323"/>
                    <a:pt x="192" y="339"/>
                    <a:pt x="231" y="339"/>
                  </a:cubicBezTo>
                  <a:cubicBezTo>
                    <a:pt x="359" y="339"/>
                    <a:pt x="474" y="170"/>
                    <a:pt x="358" y="54"/>
                  </a:cubicBezTo>
                  <a:cubicBezTo>
                    <a:pt x="322" y="16"/>
                    <a:pt x="282" y="1"/>
                    <a:pt x="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2"/>
            <p:cNvSpPr/>
            <p:nvPr/>
          </p:nvSpPr>
          <p:spPr>
            <a:xfrm>
              <a:off x="5626697" y="4754183"/>
              <a:ext cx="31237" cy="22359"/>
            </a:xfrm>
            <a:custGeom>
              <a:rect b="b" l="l" r="r" t="t"/>
              <a:pathLst>
                <a:path extrusionOk="0" h="340" w="475">
                  <a:moveTo>
                    <a:pt x="244" y="1"/>
                  </a:moveTo>
                  <a:cubicBezTo>
                    <a:pt x="115" y="1"/>
                    <a:pt x="1" y="170"/>
                    <a:pt x="117" y="286"/>
                  </a:cubicBezTo>
                  <a:cubicBezTo>
                    <a:pt x="153" y="323"/>
                    <a:pt x="193" y="339"/>
                    <a:pt x="232" y="339"/>
                  </a:cubicBezTo>
                  <a:cubicBezTo>
                    <a:pt x="360" y="339"/>
                    <a:pt x="474" y="170"/>
                    <a:pt x="358" y="54"/>
                  </a:cubicBezTo>
                  <a:cubicBezTo>
                    <a:pt x="323" y="17"/>
                    <a:pt x="282" y="1"/>
                    <a:pt x="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2"/>
            <p:cNvSpPr/>
            <p:nvPr/>
          </p:nvSpPr>
          <p:spPr>
            <a:xfrm>
              <a:off x="5581452" y="4791799"/>
              <a:ext cx="33210" cy="24595"/>
            </a:xfrm>
            <a:custGeom>
              <a:rect b="b" l="l" r="r" t="t"/>
              <a:pathLst>
                <a:path extrusionOk="0" h="374" w="505">
                  <a:moveTo>
                    <a:pt x="206" y="1"/>
                  </a:moveTo>
                  <a:cubicBezTo>
                    <a:pt x="70" y="1"/>
                    <a:pt x="0" y="170"/>
                    <a:pt x="163" y="338"/>
                  </a:cubicBezTo>
                  <a:cubicBezTo>
                    <a:pt x="187" y="363"/>
                    <a:pt x="217" y="373"/>
                    <a:pt x="246" y="373"/>
                  </a:cubicBezTo>
                  <a:cubicBezTo>
                    <a:pt x="368" y="373"/>
                    <a:pt x="504" y="200"/>
                    <a:pt x="404" y="106"/>
                  </a:cubicBezTo>
                  <a:cubicBezTo>
                    <a:pt x="334" y="32"/>
                    <a:pt x="264" y="1"/>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2"/>
            <p:cNvSpPr/>
            <p:nvPr/>
          </p:nvSpPr>
          <p:spPr>
            <a:xfrm>
              <a:off x="5580203" y="4714791"/>
              <a:ext cx="33407" cy="24727"/>
            </a:xfrm>
            <a:custGeom>
              <a:rect b="b" l="l" r="r" t="t"/>
              <a:pathLst>
                <a:path extrusionOk="0" h="376" w="508">
                  <a:moveTo>
                    <a:pt x="214" y="0"/>
                  </a:moveTo>
                  <a:cubicBezTo>
                    <a:pt x="72" y="0"/>
                    <a:pt x="0" y="170"/>
                    <a:pt x="164" y="341"/>
                  </a:cubicBezTo>
                  <a:cubicBezTo>
                    <a:pt x="189" y="365"/>
                    <a:pt x="217" y="376"/>
                    <a:pt x="247" y="376"/>
                  </a:cubicBezTo>
                  <a:cubicBezTo>
                    <a:pt x="370" y="376"/>
                    <a:pt x="507" y="200"/>
                    <a:pt x="414" y="100"/>
                  </a:cubicBezTo>
                  <a:cubicBezTo>
                    <a:pt x="343" y="29"/>
                    <a:pt x="273"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2"/>
            <p:cNvSpPr/>
            <p:nvPr/>
          </p:nvSpPr>
          <p:spPr>
            <a:xfrm>
              <a:off x="5540351" y="4753920"/>
              <a:ext cx="33210" cy="24332"/>
            </a:xfrm>
            <a:custGeom>
              <a:rect b="b" l="l" r="r" t="t"/>
              <a:pathLst>
                <a:path extrusionOk="0" h="370" w="505">
                  <a:moveTo>
                    <a:pt x="207" y="1"/>
                  </a:moveTo>
                  <a:cubicBezTo>
                    <a:pt x="71" y="1"/>
                    <a:pt x="1" y="166"/>
                    <a:pt x="163" y="335"/>
                  </a:cubicBezTo>
                  <a:cubicBezTo>
                    <a:pt x="188" y="359"/>
                    <a:pt x="217" y="370"/>
                    <a:pt x="247" y="370"/>
                  </a:cubicBezTo>
                  <a:cubicBezTo>
                    <a:pt x="369" y="370"/>
                    <a:pt x="505" y="196"/>
                    <a:pt x="404" y="103"/>
                  </a:cubicBezTo>
                  <a:cubicBezTo>
                    <a:pt x="335" y="31"/>
                    <a:pt x="265"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2"/>
            <p:cNvSpPr/>
            <p:nvPr/>
          </p:nvSpPr>
          <p:spPr>
            <a:xfrm>
              <a:off x="5522069" y="4686777"/>
              <a:ext cx="33407" cy="24727"/>
            </a:xfrm>
            <a:custGeom>
              <a:rect b="b" l="l" r="r" t="t"/>
              <a:pathLst>
                <a:path extrusionOk="0" h="376" w="508">
                  <a:moveTo>
                    <a:pt x="260" y="0"/>
                  </a:moveTo>
                  <a:cubicBezTo>
                    <a:pt x="138" y="0"/>
                    <a:pt x="0" y="176"/>
                    <a:pt x="94" y="276"/>
                  </a:cubicBezTo>
                  <a:cubicBezTo>
                    <a:pt x="164" y="347"/>
                    <a:pt x="235" y="376"/>
                    <a:pt x="293" y="376"/>
                  </a:cubicBezTo>
                  <a:cubicBezTo>
                    <a:pt x="435" y="376"/>
                    <a:pt x="507" y="206"/>
                    <a:pt x="343" y="35"/>
                  </a:cubicBezTo>
                  <a:cubicBezTo>
                    <a:pt x="319" y="11"/>
                    <a:pt x="290"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22"/>
          <p:cNvGrpSpPr/>
          <p:nvPr/>
        </p:nvGrpSpPr>
        <p:grpSpPr>
          <a:xfrm flipH="1" rot="-2700000">
            <a:off x="7941319" y="-52238"/>
            <a:ext cx="722202" cy="971955"/>
            <a:chOff x="1510742" y="872255"/>
            <a:chExt cx="722209" cy="971965"/>
          </a:xfrm>
        </p:grpSpPr>
        <p:sp>
          <p:nvSpPr>
            <p:cNvPr id="2172" name="Google Shape;2172;p22"/>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2"/>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22"/>
          <p:cNvGrpSpPr/>
          <p:nvPr/>
        </p:nvGrpSpPr>
        <p:grpSpPr>
          <a:xfrm flipH="1" rot="7199276">
            <a:off x="1840745" y="-208715"/>
            <a:ext cx="382812" cy="1087745"/>
            <a:chOff x="2114525" y="3893292"/>
            <a:chExt cx="382825" cy="1087784"/>
          </a:xfrm>
        </p:grpSpPr>
        <p:sp>
          <p:nvSpPr>
            <p:cNvPr id="2175" name="Google Shape;2175;p22"/>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2"/>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2"/>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2"/>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2"/>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2"/>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2"/>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2"/>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2"/>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2"/>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2"/>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2"/>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2"/>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2"/>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2"/>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2"/>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2"/>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2"/>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2"/>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2"/>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2"/>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2"/>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2"/>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22"/>
          <p:cNvGrpSpPr/>
          <p:nvPr/>
        </p:nvGrpSpPr>
        <p:grpSpPr>
          <a:xfrm flipH="1">
            <a:off x="7528353" y="3943066"/>
            <a:ext cx="400173" cy="396657"/>
            <a:chOff x="1609325" y="4271641"/>
            <a:chExt cx="400173" cy="396657"/>
          </a:xfrm>
        </p:grpSpPr>
        <p:sp>
          <p:nvSpPr>
            <p:cNvPr id="2199" name="Google Shape;2199;p22"/>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2"/>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2"/>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2"/>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22"/>
          <p:cNvSpPr txBox="1"/>
          <p:nvPr>
            <p:ph type="title"/>
          </p:nvPr>
        </p:nvSpPr>
        <p:spPr>
          <a:xfrm>
            <a:off x="2903100" y="540000"/>
            <a:ext cx="333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60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2204" name="Google Shape;2204;p22"/>
          <p:cNvSpPr txBox="1"/>
          <p:nvPr>
            <p:ph idx="1" type="subTitle"/>
          </p:nvPr>
        </p:nvSpPr>
        <p:spPr>
          <a:xfrm>
            <a:off x="3165600" y="2013700"/>
            <a:ext cx="2812800" cy="167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Fira Sans"/>
                <a:ea typeface="Fira Sans"/>
                <a:cs typeface="Fira Sans"/>
                <a:sym typeface="Fira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05" name="Google Shape;2205;p22"/>
          <p:cNvSpPr txBox="1"/>
          <p:nvPr/>
        </p:nvSpPr>
        <p:spPr>
          <a:xfrm>
            <a:off x="2422200" y="3688000"/>
            <a:ext cx="4299600" cy="633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Fira Sans"/>
                <a:ea typeface="Fira Sans"/>
                <a:cs typeface="Fira Sans"/>
                <a:sym typeface="Fira Sans"/>
              </a:rPr>
              <a:t>CREDITS: This presentation template was created by </a:t>
            </a:r>
            <a:r>
              <a:rPr b="1" lang="en" sz="1200">
                <a:solidFill>
                  <a:schemeClr val="lt2"/>
                </a:solidFill>
                <a:uFill>
                  <a:noFill/>
                </a:uFill>
                <a:latin typeface="Fira Sans"/>
                <a:ea typeface="Fira Sans"/>
                <a:cs typeface="Fira Sans"/>
                <a:sym typeface="Fira Sans"/>
                <a:hlinkClick r:id="rId2">
                  <a:extLst>
                    <a:ext uri="{A12FA001-AC4F-418D-AE19-62706E023703}">
                      <ahyp:hlinkClr val="tx"/>
                    </a:ext>
                  </a:extLst>
                </a:hlinkClick>
              </a:rPr>
              <a:t>Slidesgo</a:t>
            </a:r>
            <a:r>
              <a:rPr lang="en" sz="1200">
                <a:solidFill>
                  <a:schemeClr val="dk2"/>
                </a:solidFill>
                <a:latin typeface="Fira Sans"/>
                <a:ea typeface="Fira Sans"/>
                <a:cs typeface="Fira Sans"/>
                <a:sym typeface="Fira Sans"/>
              </a:rPr>
              <a:t>, including icons by </a:t>
            </a:r>
            <a:r>
              <a:rPr b="1" lang="en" sz="1200">
                <a:solidFill>
                  <a:schemeClr val="lt2"/>
                </a:solidFill>
                <a:uFill>
                  <a:noFill/>
                </a:uFill>
                <a:latin typeface="Fira Sans"/>
                <a:ea typeface="Fira Sans"/>
                <a:cs typeface="Fira Sans"/>
                <a:sym typeface="Fira Sans"/>
                <a:hlinkClick r:id="rId3">
                  <a:extLst>
                    <a:ext uri="{A12FA001-AC4F-418D-AE19-62706E023703}">
                      <ahyp:hlinkClr val="tx"/>
                    </a:ext>
                  </a:extLst>
                </a:hlinkClick>
              </a:rPr>
              <a:t>Flaticon</a:t>
            </a:r>
            <a:r>
              <a:rPr lang="en" sz="1200">
                <a:solidFill>
                  <a:schemeClr val="dk2"/>
                </a:solidFill>
                <a:latin typeface="Fira Sans"/>
                <a:ea typeface="Fira Sans"/>
                <a:cs typeface="Fira Sans"/>
                <a:sym typeface="Fira Sans"/>
              </a:rPr>
              <a:t>, and infographics &amp; images by </a:t>
            </a:r>
            <a:r>
              <a:rPr b="1" lang="en" sz="1200">
                <a:solidFill>
                  <a:schemeClr val="lt2"/>
                </a:solidFill>
                <a:uFill>
                  <a:noFill/>
                </a:uFill>
                <a:latin typeface="Fira Sans"/>
                <a:ea typeface="Fira Sans"/>
                <a:cs typeface="Fira Sans"/>
                <a:sym typeface="Fira Sans"/>
                <a:hlinkClick r:id="rId4">
                  <a:extLst>
                    <a:ext uri="{A12FA001-AC4F-418D-AE19-62706E023703}">
                      <ahyp:hlinkClr val="tx"/>
                    </a:ext>
                  </a:extLst>
                </a:hlinkClick>
              </a:rPr>
              <a:t>Freepik</a:t>
            </a:r>
            <a:r>
              <a:rPr b="1" lang="en" sz="1200">
                <a:solidFill>
                  <a:schemeClr val="lt2"/>
                </a:solidFill>
                <a:latin typeface="Fira Sans"/>
                <a:ea typeface="Fira Sans"/>
                <a:cs typeface="Fira Sans"/>
                <a:sym typeface="Fira Sans"/>
              </a:rPr>
              <a:t> </a:t>
            </a:r>
            <a:r>
              <a:rPr lang="en" sz="1200">
                <a:solidFill>
                  <a:schemeClr val="dk2"/>
                </a:solidFill>
                <a:latin typeface="Fira Sans"/>
                <a:ea typeface="Fira Sans"/>
                <a:cs typeface="Fira Sans"/>
                <a:sym typeface="Fira Sans"/>
              </a:rPr>
              <a:t>and illustrations by </a:t>
            </a:r>
            <a:r>
              <a:rPr b="1" lang="en" sz="1200">
                <a:solidFill>
                  <a:schemeClr val="lt2"/>
                </a:solidFill>
                <a:uFill>
                  <a:noFill/>
                </a:uFill>
                <a:latin typeface="Fira Sans"/>
                <a:ea typeface="Fira Sans"/>
                <a:cs typeface="Fira Sans"/>
                <a:sym typeface="Fira Sans"/>
                <a:hlinkClick r:id="rId5">
                  <a:extLst>
                    <a:ext uri="{A12FA001-AC4F-418D-AE19-62706E023703}">
                      <ahyp:hlinkClr val="tx"/>
                    </a:ext>
                  </a:extLst>
                </a:hlinkClick>
              </a:rPr>
              <a:t>Stories</a:t>
            </a:r>
            <a:endParaRPr b="1" sz="1200">
              <a:solidFill>
                <a:schemeClr val="lt2"/>
              </a:solidFill>
              <a:latin typeface="Fira Sans"/>
              <a:ea typeface="Fira Sans"/>
              <a:cs typeface="Fira Sans"/>
              <a:sym typeface="Fira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_1">
    <p:spTree>
      <p:nvGrpSpPr>
        <p:cNvPr id="2206" name="Shape 220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 name="Shape 223"/>
        <p:cNvGrpSpPr/>
        <p:nvPr/>
      </p:nvGrpSpPr>
      <p:grpSpPr>
        <a:xfrm>
          <a:off x="0" y="0"/>
          <a:ext cx="0" cy="0"/>
          <a:chOff x="0" y="0"/>
          <a:chExt cx="0" cy="0"/>
        </a:xfrm>
      </p:grpSpPr>
      <p:grpSp>
        <p:nvGrpSpPr>
          <p:cNvPr id="224" name="Google Shape;224;p4"/>
          <p:cNvGrpSpPr/>
          <p:nvPr/>
        </p:nvGrpSpPr>
        <p:grpSpPr>
          <a:xfrm flipH="1">
            <a:off x="8261921" y="133125"/>
            <a:ext cx="934456" cy="631474"/>
            <a:chOff x="510775" y="359000"/>
            <a:chExt cx="934456" cy="631474"/>
          </a:xfrm>
        </p:grpSpPr>
        <p:sp>
          <p:nvSpPr>
            <p:cNvPr id="225" name="Google Shape;225;p4"/>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4"/>
          <p:cNvGrpSpPr/>
          <p:nvPr/>
        </p:nvGrpSpPr>
        <p:grpSpPr>
          <a:xfrm flipH="1" rot="3487938">
            <a:off x="8622236" y="1012970"/>
            <a:ext cx="400525" cy="631473"/>
            <a:chOff x="2083475" y="1334350"/>
            <a:chExt cx="263175" cy="414925"/>
          </a:xfrm>
        </p:grpSpPr>
        <p:sp>
          <p:nvSpPr>
            <p:cNvPr id="238" name="Google Shape;238;p4"/>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4"/>
          <p:cNvGrpSpPr/>
          <p:nvPr/>
        </p:nvGrpSpPr>
        <p:grpSpPr>
          <a:xfrm flipH="1" rot="-2485556">
            <a:off x="7825542" y="602020"/>
            <a:ext cx="420053" cy="615018"/>
            <a:chOff x="2012675" y="2373200"/>
            <a:chExt cx="469950" cy="688075"/>
          </a:xfrm>
        </p:grpSpPr>
        <p:sp>
          <p:nvSpPr>
            <p:cNvPr id="241" name="Google Shape;241;p4"/>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4"/>
          <p:cNvGrpSpPr/>
          <p:nvPr/>
        </p:nvGrpSpPr>
        <p:grpSpPr>
          <a:xfrm flipH="1" rot="1800014">
            <a:off x="6830271" y="-138925"/>
            <a:ext cx="847758" cy="698994"/>
            <a:chOff x="2139875" y="1690850"/>
            <a:chExt cx="645375" cy="532125"/>
          </a:xfrm>
        </p:grpSpPr>
        <p:sp>
          <p:nvSpPr>
            <p:cNvPr id="246" name="Google Shape;246;p4"/>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4"/>
          <p:cNvGrpSpPr/>
          <p:nvPr/>
        </p:nvGrpSpPr>
        <p:grpSpPr>
          <a:xfrm flipH="1">
            <a:off x="8487811" y="1953713"/>
            <a:ext cx="669387" cy="755721"/>
            <a:chOff x="144253" y="2032663"/>
            <a:chExt cx="669387" cy="755721"/>
          </a:xfrm>
        </p:grpSpPr>
        <p:sp>
          <p:nvSpPr>
            <p:cNvPr id="251" name="Google Shape;251;p4"/>
            <p:cNvSpPr/>
            <p:nvPr/>
          </p:nvSpPr>
          <p:spPr>
            <a:xfrm>
              <a:off x="439211" y="2171975"/>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552388" y="2095513"/>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442950" y="2408461"/>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203362" y="2197728"/>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193363" y="2459884"/>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568268" y="2465682"/>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636326" y="2433207"/>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483784" y="2136727"/>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144253" y="2032663"/>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234282" y="2337251"/>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493153" y="2276669"/>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4"/>
          <p:cNvGrpSpPr/>
          <p:nvPr/>
        </p:nvGrpSpPr>
        <p:grpSpPr>
          <a:xfrm flipH="1">
            <a:off x="7965634" y="1526764"/>
            <a:ext cx="430862" cy="343037"/>
            <a:chOff x="1376700" y="1639725"/>
            <a:chExt cx="275100" cy="219025"/>
          </a:xfrm>
        </p:grpSpPr>
        <p:sp>
          <p:nvSpPr>
            <p:cNvPr id="263" name="Google Shape;263;p4"/>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4"/>
          <p:cNvSpPr/>
          <p:nvPr/>
        </p:nvSpPr>
        <p:spPr>
          <a:xfrm flipH="1">
            <a:off x="8917457" y="356907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4"/>
          <p:cNvGrpSpPr/>
          <p:nvPr/>
        </p:nvGrpSpPr>
        <p:grpSpPr>
          <a:xfrm flipH="1">
            <a:off x="8396503" y="2997666"/>
            <a:ext cx="400173" cy="396657"/>
            <a:chOff x="1609325" y="4271641"/>
            <a:chExt cx="400173" cy="396657"/>
          </a:xfrm>
        </p:grpSpPr>
        <p:sp>
          <p:nvSpPr>
            <p:cNvPr id="267" name="Google Shape;267;p4"/>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4"/>
          <p:cNvGrpSpPr/>
          <p:nvPr/>
        </p:nvGrpSpPr>
        <p:grpSpPr>
          <a:xfrm flipH="1" rot="3288545">
            <a:off x="8284468" y="3859616"/>
            <a:ext cx="512102" cy="561249"/>
            <a:chOff x="8299150" y="575962"/>
            <a:chExt cx="1240025" cy="1065538"/>
          </a:xfrm>
        </p:grpSpPr>
        <p:sp>
          <p:nvSpPr>
            <p:cNvPr id="272" name="Google Shape;272;p4"/>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4"/>
          <p:cNvGrpSpPr/>
          <p:nvPr/>
        </p:nvGrpSpPr>
        <p:grpSpPr>
          <a:xfrm rot="-7090690">
            <a:off x="8935703" y="4279428"/>
            <a:ext cx="494507" cy="648127"/>
            <a:chOff x="-628950" y="2144275"/>
            <a:chExt cx="1157155" cy="1516626"/>
          </a:xfrm>
        </p:grpSpPr>
        <p:sp>
          <p:nvSpPr>
            <p:cNvPr id="283" name="Google Shape;283;p4"/>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4"/>
          <p:cNvGrpSpPr/>
          <p:nvPr/>
        </p:nvGrpSpPr>
        <p:grpSpPr>
          <a:xfrm flipH="1" rot="2365709">
            <a:off x="-286168" y="4185500"/>
            <a:ext cx="1013466" cy="835990"/>
            <a:chOff x="-492950" y="2926025"/>
            <a:chExt cx="1013489" cy="836009"/>
          </a:xfrm>
        </p:grpSpPr>
        <p:sp>
          <p:nvSpPr>
            <p:cNvPr id="298" name="Google Shape;298;p4"/>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4"/>
          <p:cNvGrpSpPr/>
          <p:nvPr/>
        </p:nvGrpSpPr>
        <p:grpSpPr>
          <a:xfrm flipH="1" rot="7199276">
            <a:off x="1348345" y="4559448"/>
            <a:ext cx="382812" cy="1087745"/>
            <a:chOff x="2114525" y="3893292"/>
            <a:chExt cx="382825" cy="1087784"/>
          </a:xfrm>
        </p:grpSpPr>
        <p:sp>
          <p:nvSpPr>
            <p:cNvPr id="312" name="Google Shape;312;p4"/>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4"/>
          <p:cNvGrpSpPr/>
          <p:nvPr/>
        </p:nvGrpSpPr>
        <p:grpSpPr>
          <a:xfrm flipH="1" rot="-4443548">
            <a:off x="274975" y="3446590"/>
            <a:ext cx="580813" cy="387955"/>
            <a:chOff x="1617550" y="4443843"/>
            <a:chExt cx="669398" cy="447125"/>
          </a:xfrm>
        </p:grpSpPr>
        <p:sp>
          <p:nvSpPr>
            <p:cNvPr id="336" name="Google Shape;336;p4"/>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49" name="Google Shape;349;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2"/>
              </a:buClr>
              <a:buSzPts val="1600"/>
              <a:buChar char="●"/>
              <a:defRPr sz="1200">
                <a:solidFill>
                  <a:srgbClr val="000000"/>
                </a:solidFill>
              </a:defRPr>
            </a:lvl1pPr>
            <a:lvl2pPr indent="-317500" lvl="1" marL="914400">
              <a:spcBef>
                <a:spcPts val="300"/>
              </a:spcBef>
              <a:spcAft>
                <a:spcPts val="0"/>
              </a:spcAft>
              <a:buClr>
                <a:srgbClr val="000000"/>
              </a:buClr>
              <a:buSzPts val="1400"/>
              <a:buChar char="○"/>
              <a:defRPr>
                <a:solidFill>
                  <a:srgbClr val="000000"/>
                </a:solidFill>
              </a:defRPr>
            </a:lvl2pPr>
            <a:lvl3pPr indent="-317500" lvl="2" marL="1371600">
              <a:spcBef>
                <a:spcPts val="1600"/>
              </a:spcBef>
              <a:spcAft>
                <a:spcPts val="0"/>
              </a:spcAft>
              <a:buClr>
                <a:srgbClr val="000000"/>
              </a:buClr>
              <a:buSzPts val="1400"/>
              <a:buChar char="■"/>
              <a:defRPr>
                <a:solidFill>
                  <a:srgbClr val="000000"/>
                </a:solidFill>
              </a:defRPr>
            </a:lvl3pPr>
            <a:lvl4pPr indent="-317500" lvl="3" marL="1828800">
              <a:spcBef>
                <a:spcPts val="1600"/>
              </a:spcBef>
              <a:spcAft>
                <a:spcPts val="0"/>
              </a:spcAft>
              <a:buClr>
                <a:srgbClr val="000000"/>
              </a:buClr>
              <a:buSzPts val="1400"/>
              <a:buChar char="●"/>
              <a:defRPr>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Clr>
                <a:srgbClr val="000000"/>
              </a:buClr>
              <a:buSzPts val="1400"/>
              <a:buChar char="■"/>
              <a:defRPr>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0" name="Shape 350"/>
        <p:cNvGrpSpPr/>
        <p:nvPr/>
      </p:nvGrpSpPr>
      <p:grpSpPr>
        <a:xfrm>
          <a:off x="0" y="0"/>
          <a:ext cx="0" cy="0"/>
          <a:chOff x="0" y="0"/>
          <a:chExt cx="0" cy="0"/>
        </a:xfrm>
      </p:grpSpPr>
      <p:grpSp>
        <p:nvGrpSpPr>
          <p:cNvPr id="351" name="Google Shape;351;p5"/>
          <p:cNvGrpSpPr/>
          <p:nvPr/>
        </p:nvGrpSpPr>
        <p:grpSpPr>
          <a:xfrm rot="-2365709">
            <a:off x="6876753" y="-318088"/>
            <a:ext cx="1013466" cy="835990"/>
            <a:chOff x="-492950" y="2926025"/>
            <a:chExt cx="1013489" cy="836009"/>
          </a:xfrm>
        </p:grpSpPr>
        <p:sp>
          <p:nvSpPr>
            <p:cNvPr id="352" name="Google Shape;352;p5"/>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FF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5"/>
          <p:cNvGrpSpPr/>
          <p:nvPr/>
        </p:nvGrpSpPr>
        <p:grpSpPr>
          <a:xfrm>
            <a:off x="8518001" y="113188"/>
            <a:ext cx="879674" cy="853603"/>
            <a:chOff x="8299150" y="575962"/>
            <a:chExt cx="1240025" cy="1065538"/>
          </a:xfrm>
        </p:grpSpPr>
        <p:sp>
          <p:nvSpPr>
            <p:cNvPr id="366" name="Google Shape;366;p5"/>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5"/>
          <p:cNvGrpSpPr/>
          <p:nvPr/>
        </p:nvGrpSpPr>
        <p:grpSpPr>
          <a:xfrm flipH="1" rot="7090690">
            <a:off x="5923466" y="271753"/>
            <a:ext cx="494507" cy="648127"/>
            <a:chOff x="-628950" y="2144275"/>
            <a:chExt cx="1157155" cy="1516626"/>
          </a:xfrm>
        </p:grpSpPr>
        <p:sp>
          <p:nvSpPr>
            <p:cNvPr id="377" name="Google Shape;377;p5"/>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5"/>
          <p:cNvSpPr/>
          <p:nvPr/>
        </p:nvSpPr>
        <p:spPr>
          <a:xfrm>
            <a:off x="7984390" y="840150"/>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5"/>
          <p:cNvGrpSpPr/>
          <p:nvPr/>
        </p:nvGrpSpPr>
        <p:grpSpPr>
          <a:xfrm flipH="1" rot="-1795824">
            <a:off x="703278" y="-372318"/>
            <a:ext cx="411799" cy="1139714"/>
            <a:chOff x="1806525" y="1557050"/>
            <a:chExt cx="276350" cy="764750"/>
          </a:xfrm>
        </p:grpSpPr>
        <p:sp>
          <p:nvSpPr>
            <p:cNvPr id="393" name="Google Shape;393;p5"/>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5"/>
          <p:cNvGrpSpPr/>
          <p:nvPr/>
        </p:nvGrpSpPr>
        <p:grpSpPr>
          <a:xfrm rot="-1812194">
            <a:off x="-6149" y="1103180"/>
            <a:ext cx="934513" cy="631513"/>
            <a:chOff x="510775" y="359000"/>
            <a:chExt cx="934456" cy="631474"/>
          </a:xfrm>
        </p:grpSpPr>
        <p:sp>
          <p:nvSpPr>
            <p:cNvPr id="403" name="Google Shape;403;p5"/>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5"/>
          <p:cNvGrpSpPr/>
          <p:nvPr/>
        </p:nvGrpSpPr>
        <p:grpSpPr>
          <a:xfrm rot="1669986">
            <a:off x="1805949" y="-152052"/>
            <a:ext cx="847742" cy="698980"/>
            <a:chOff x="2139875" y="1690850"/>
            <a:chExt cx="645375" cy="532125"/>
          </a:xfrm>
        </p:grpSpPr>
        <p:sp>
          <p:nvSpPr>
            <p:cNvPr id="416" name="Google Shape;416;p5"/>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5"/>
          <p:cNvGrpSpPr/>
          <p:nvPr/>
        </p:nvGrpSpPr>
        <p:grpSpPr>
          <a:xfrm rot="6300099">
            <a:off x="726010" y="2187339"/>
            <a:ext cx="430856" cy="343032"/>
            <a:chOff x="1376700" y="1639725"/>
            <a:chExt cx="275100" cy="219025"/>
          </a:xfrm>
        </p:grpSpPr>
        <p:sp>
          <p:nvSpPr>
            <p:cNvPr id="421" name="Google Shape;421;p5"/>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5"/>
          <p:cNvGrpSpPr/>
          <p:nvPr/>
        </p:nvGrpSpPr>
        <p:grpSpPr>
          <a:xfrm>
            <a:off x="8316775" y="1824716"/>
            <a:ext cx="400173" cy="396657"/>
            <a:chOff x="1609325" y="4271641"/>
            <a:chExt cx="400173" cy="396657"/>
          </a:xfrm>
        </p:grpSpPr>
        <p:sp>
          <p:nvSpPr>
            <p:cNvPr id="424" name="Google Shape;424;p5"/>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None/>
              <a:defRPr>
                <a:solidFill>
                  <a:schemeClr val="dk1"/>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29" name="Google Shape;429;p5"/>
          <p:cNvSpPr txBox="1"/>
          <p:nvPr>
            <p:ph idx="2" type="title"/>
          </p:nvPr>
        </p:nvSpPr>
        <p:spPr>
          <a:xfrm>
            <a:off x="1560100" y="2598388"/>
            <a:ext cx="214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430" name="Google Shape;430;p5"/>
          <p:cNvSpPr txBox="1"/>
          <p:nvPr>
            <p:ph idx="3" type="title"/>
          </p:nvPr>
        </p:nvSpPr>
        <p:spPr>
          <a:xfrm>
            <a:off x="5436800" y="2598388"/>
            <a:ext cx="214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C557D"/>
              </a:buClr>
              <a:buSzPts val="2400"/>
              <a:buNone/>
              <a:defRPr b="1" sz="2400"/>
            </a:lvl1pPr>
            <a:lvl2pPr lvl="1" rtl="0" algn="ctr">
              <a:spcBef>
                <a:spcPts val="0"/>
              </a:spcBef>
              <a:spcAft>
                <a:spcPts val="0"/>
              </a:spcAft>
              <a:buSzPts val="2400"/>
              <a:buNone/>
              <a:defRPr sz="2400">
                <a:latin typeface="Fira Sans"/>
                <a:ea typeface="Fira Sans"/>
                <a:cs typeface="Fira Sans"/>
                <a:sym typeface="Fira Sans"/>
              </a:defRPr>
            </a:lvl2pPr>
            <a:lvl3pPr lvl="2" rtl="0" algn="ctr">
              <a:spcBef>
                <a:spcPts val="0"/>
              </a:spcBef>
              <a:spcAft>
                <a:spcPts val="0"/>
              </a:spcAft>
              <a:buSzPts val="2400"/>
              <a:buNone/>
              <a:defRPr sz="2400">
                <a:latin typeface="Fira Sans"/>
                <a:ea typeface="Fira Sans"/>
                <a:cs typeface="Fira Sans"/>
                <a:sym typeface="Fira Sans"/>
              </a:defRPr>
            </a:lvl3pPr>
            <a:lvl4pPr lvl="3" rtl="0" algn="ctr">
              <a:spcBef>
                <a:spcPts val="0"/>
              </a:spcBef>
              <a:spcAft>
                <a:spcPts val="0"/>
              </a:spcAft>
              <a:buSzPts val="2400"/>
              <a:buNone/>
              <a:defRPr sz="2400">
                <a:latin typeface="Fira Sans"/>
                <a:ea typeface="Fira Sans"/>
                <a:cs typeface="Fira Sans"/>
                <a:sym typeface="Fira Sans"/>
              </a:defRPr>
            </a:lvl4pPr>
            <a:lvl5pPr lvl="4" rtl="0" algn="ctr">
              <a:spcBef>
                <a:spcPts val="0"/>
              </a:spcBef>
              <a:spcAft>
                <a:spcPts val="0"/>
              </a:spcAft>
              <a:buSzPts val="2400"/>
              <a:buNone/>
              <a:defRPr sz="2400">
                <a:latin typeface="Fira Sans"/>
                <a:ea typeface="Fira Sans"/>
                <a:cs typeface="Fira Sans"/>
                <a:sym typeface="Fira Sans"/>
              </a:defRPr>
            </a:lvl5pPr>
            <a:lvl6pPr lvl="5" rtl="0" algn="ctr">
              <a:spcBef>
                <a:spcPts val="0"/>
              </a:spcBef>
              <a:spcAft>
                <a:spcPts val="0"/>
              </a:spcAft>
              <a:buSzPts val="2400"/>
              <a:buNone/>
              <a:defRPr sz="2400">
                <a:latin typeface="Fira Sans"/>
                <a:ea typeface="Fira Sans"/>
                <a:cs typeface="Fira Sans"/>
                <a:sym typeface="Fira Sans"/>
              </a:defRPr>
            </a:lvl6pPr>
            <a:lvl7pPr lvl="6" rtl="0" algn="ctr">
              <a:spcBef>
                <a:spcPts val="0"/>
              </a:spcBef>
              <a:spcAft>
                <a:spcPts val="0"/>
              </a:spcAft>
              <a:buSzPts val="2400"/>
              <a:buNone/>
              <a:defRPr sz="2400">
                <a:latin typeface="Fira Sans"/>
                <a:ea typeface="Fira Sans"/>
                <a:cs typeface="Fira Sans"/>
                <a:sym typeface="Fira Sans"/>
              </a:defRPr>
            </a:lvl7pPr>
            <a:lvl8pPr lvl="7" rtl="0" algn="ctr">
              <a:spcBef>
                <a:spcPts val="0"/>
              </a:spcBef>
              <a:spcAft>
                <a:spcPts val="0"/>
              </a:spcAft>
              <a:buSzPts val="2400"/>
              <a:buNone/>
              <a:defRPr sz="2400">
                <a:latin typeface="Fira Sans"/>
                <a:ea typeface="Fira Sans"/>
                <a:cs typeface="Fira Sans"/>
                <a:sym typeface="Fira Sans"/>
              </a:defRPr>
            </a:lvl8pPr>
            <a:lvl9pPr lvl="8" rtl="0" algn="ctr">
              <a:spcBef>
                <a:spcPts val="0"/>
              </a:spcBef>
              <a:spcAft>
                <a:spcPts val="0"/>
              </a:spcAft>
              <a:buSzPts val="2400"/>
              <a:buNone/>
              <a:defRPr sz="2400">
                <a:latin typeface="Fira Sans"/>
                <a:ea typeface="Fira Sans"/>
                <a:cs typeface="Fira Sans"/>
                <a:sym typeface="Fira Sans"/>
              </a:defRPr>
            </a:lvl9pPr>
          </a:lstStyle>
          <a:p/>
        </p:txBody>
      </p:sp>
      <p:sp>
        <p:nvSpPr>
          <p:cNvPr id="431" name="Google Shape;431;p5"/>
          <p:cNvSpPr txBox="1"/>
          <p:nvPr>
            <p:ph idx="1" type="subTitle"/>
          </p:nvPr>
        </p:nvSpPr>
        <p:spPr>
          <a:xfrm>
            <a:off x="1303150" y="3171100"/>
            <a:ext cx="2661000" cy="11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2" name="Google Shape;432;p5"/>
          <p:cNvSpPr txBox="1"/>
          <p:nvPr>
            <p:ph idx="4" type="subTitle"/>
          </p:nvPr>
        </p:nvSpPr>
        <p:spPr>
          <a:xfrm>
            <a:off x="5179850" y="3171100"/>
            <a:ext cx="2661000" cy="11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E5F3FF"/>
        </a:solidFill>
      </p:bgPr>
    </p:bg>
    <p:spTree>
      <p:nvGrpSpPr>
        <p:cNvPr id="433" name="Shape 433"/>
        <p:cNvGrpSpPr/>
        <p:nvPr/>
      </p:nvGrpSpPr>
      <p:grpSpPr>
        <a:xfrm>
          <a:off x="0" y="0"/>
          <a:ext cx="0" cy="0"/>
          <a:chOff x="0" y="0"/>
          <a:chExt cx="0" cy="0"/>
        </a:xfrm>
      </p:grpSpPr>
      <p:grpSp>
        <p:nvGrpSpPr>
          <p:cNvPr id="434" name="Google Shape;434;p6"/>
          <p:cNvGrpSpPr/>
          <p:nvPr/>
        </p:nvGrpSpPr>
        <p:grpSpPr>
          <a:xfrm>
            <a:off x="105075" y="133125"/>
            <a:ext cx="934456" cy="631474"/>
            <a:chOff x="510775" y="359000"/>
            <a:chExt cx="934456" cy="631474"/>
          </a:xfrm>
        </p:grpSpPr>
        <p:sp>
          <p:nvSpPr>
            <p:cNvPr id="435" name="Google Shape;435;p6"/>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6"/>
          <p:cNvGrpSpPr/>
          <p:nvPr/>
        </p:nvGrpSpPr>
        <p:grpSpPr>
          <a:xfrm rot="-5212192">
            <a:off x="-27249" y="907766"/>
            <a:ext cx="400518" cy="631462"/>
            <a:chOff x="2083475" y="1334350"/>
            <a:chExt cx="263175" cy="414925"/>
          </a:xfrm>
        </p:grpSpPr>
        <p:sp>
          <p:nvSpPr>
            <p:cNvPr id="448" name="Google Shape;448;p6"/>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6"/>
          <p:cNvGrpSpPr/>
          <p:nvPr/>
        </p:nvGrpSpPr>
        <p:grpSpPr>
          <a:xfrm rot="2485556">
            <a:off x="8329081" y="915970"/>
            <a:ext cx="420053" cy="615018"/>
            <a:chOff x="2012675" y="2373200"/>
            <a:chExt cx="469950" cy="688075"/>
          </a:xfrm>
        </p:grpSpPr>
        <p:sp>
          <p:nvSpPr>
            <p:cNvPr id="451" name="Google Shape;451;p6"/>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6"/>
          <p:cNvGrpSpPr/>
          <p:nvPr/>
        </p:nvGrpSpPr>
        <p:grpSpPr>
          <a:xfrm rot="-1800014">
            <a:off x="1623421" y="-138925"/>
            <a:ext cx="847758" cy="698994"/>
            <a:chOff x="2139875" y="1690850"/>
            <a:chExt cx="645375" cy="532125"/>
          </a:xfrm>
        </p:grpSpPr>
        <p:sp>
          <p:nvSpPr>
            <p:cNvPr id="456" name="Google Shape;456;p6"/>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6"/>
          <p:cNvGrpSpPr/>
          <p:nvPr/>
        </p:nvGrpSpPr>
        <p:grpSpPr>
          <a:xfrm>
            <a:off x="7427003" y="-100062"/>
            <a:ext cx="669387" cy="755721"/>
            <a:chOff x="144253" y="2032663"/>
            <a:chExt cx="669387" cy="755721"/>
          </a:xfrm>
        </p:grpSpPr>
        <p:sp>
          <p:nvSpPr>
            <p:cNvPr id="461" name="Google Shape;461;p6"/>
            <p:cNvSpPr/>
            <p:nvPr/>
          </p:nvSpPr>
          <p:spPr>
            <a:xfrm>
              <a:off x="439211" y="2171975"/>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552388" y="2095513"/>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442950" y="2408461"/>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203362" y="2197728"/>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193363" y="2459884"/>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568268" y="2465682"/>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a:off x="636326" y="2433207"/>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483784" y="2136727"/>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144253" y="2032663"/>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234282" y="2337251"/>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493153" y="2276669"/>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6"/>
          <p:cNvGrpSpPr/>
          <p:nvPr/>
        </p:nvGrpSpPr>
        <p:grpSpPr>
          <a:xfrm>
            <a:off x="8520643" y="196964"/>
            <a:ext cx="430862" cy="343037"/>
            <a:chOff x="1376700" y="1639725"/>
            <a:chExt cx="275100" cy="219025"/>
          </a:xfrm>
        </p:grpSpPr>
        <p:sp>
          <p:nvSpPr>
            <p:cNvPr id="473" name="Google Shape;473;p6"/>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6"/>
          <p:cNvSpPr/>
          <p:nvPr/>
        </p:nvSpPr>
        <p:spPr>
          <a:xfrm>
            <a:off x="257040" y="3522650"/>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6"/>
          <p:cNvGrpSpPr/>
          <p:nvPr/>
        </p:nvGrpSpPr>
        <p:grpSpPr>
          <a:xfrm>
            <a:off x="8602175" y="2488766"/>
            <a:ext cx="400173" cy="396657"/>
            <a:chOff x="1609325" y="4271641"/>
            <a:chExt cx="400173" cy="396657"/>
          </a:xfrm>
        </p:grpSpPr>
        <p:sp>
          <p:nvSpPr>
            <p:cNvPr id="477" name="Google Shape;477;p6"/>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6"/>
          <p:cNvGrpSpPr/>
          <p:nvPr/>
        </p:nvGrpSpPr>
        <p:grpSpPr>
          <a:xfrm rot="-3288545">
            <a:off x="-133770" y="3895216"/>
            <a:ext cx="512102" cy="561249"/>
            <a:chOff x="8299150" y="575962"/>
            <a:chExt cx="1240025" cy="1065538"/>
          </a:xfrm>
        </p:grpSpPr>
        <p:sp>
          <p:nvSpPr>
            <p:cNvPr id="482" name="Google Shape;482;p6"/>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6"/>
          <p:cNvGrpSpPr/>
          <p:nvPr/>
        </p:nvGrpSpPr>
        <p:grpSpPr>
          <a:xfrm flipH="1" rot="7090690">
            <a:off x="70341" y="4640128"/>
            <a:ext cx="494507" cy="648127"/>
            <a:chOff x="-628950" y="2144275"/>
            <a:chExt cx="1157155" cy="1516626"/>
          </a:xfrm>
        </p:grpSpPr>
        <p:sp>
          <p:nvSpPr>
            <p:cNvPr id="493" name="Google Shape;493;p6"/>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6"/>
          <p:cNvGrpSpPr/>
          <p:nvPr/>
        </p:nvGrpSpPr>
        <p:grpSpPr>
          <a:xfrm rot="-2365709">
            <a:off x="8574153" y="4185500"/>
            <a:ext cx="1013466" cy="835990"/>
            <a:chOff x="-492950" y="2926025"/>
            <a:chExt cx="1013489" cy="836009"/>
          </a:xfrm>
        </p:grpSpPr>
        <p:sp>
          <p:nvSpPr>
            <p:cNvPr id="508" name="Google Shape;508;p6"/>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6"/>
          <p:cNvGrpSpPr/>
          <p:nvPr/>
        </p:nvGrpSpPr>
        <p:grpSpPr>
          <a:xfrm rot="-7199276">
            <a:off x="7570295" y="4559448"/>
            <a:ext cx="382812" cy="1087745"/>
            <a:chOff x="2114525" y="3893292"/>
            <a:chExt cx="382825" cy="1087784"/>
          </a:xfrm>
        </p:grpSpPr>
        <p:sp>
          <p:nvSpPr>
            <p:cNvPr id="522" name="Google Shape;522;p6"/>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6"/>
          <p:cNvGrpSpPr/>
          <p:nvPr/>
        </p:nvGrpSpPr>
        <p:grpSpPr>
          <a:xfrm rot="4443548">
            <a:off x="8445663" y="3446590"/>
            <a:ext cx="580813" cy="387955"/>
            <a:chOff x="1617550" y="4443843"/>
            <a:chExt cx="669398" cy="447125"/>
          </a:xfrm>
        </p:grpSpPr>
        <p:sp>
          <p:nvSpPr>
            <p:cNvPr id="546" name="Google Shape;546;p6"/>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dk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E5F3FF"/>
        </a:solidFill>
      </p:bgPr>
    </p:bg>
    <p:spTree>
      <p:nvGrpSpPr>
        <p:cNvPr id="559" name="Shape 559"/>
        <p:cNvGrpSpPr/>
        <p:nvPr/>
      </p:nvGrpSpPr>
      <p:grpSpPr>
        <a:xfrm>
          <a:off x="0" y="0"/>
          <a:ext cx="0" cy="0"/>
          <a:chOff x="0" y="0"/>
          <a:chExt cx="0" cy="0"/>
        </a:xfrm>
      </p:grpSpPr>
      <p:grpSp>
        <p:nvGrpSpPr>
          <p:cNvPr id="560" name="Google Shape;560;p7"/>
          <p:cNvGrpSpPr/>
          <p:nvPr/>
        </p:nvGrpSpPr>
        <p:grpSpPr>
          <a:xfrm>
            <a:off x="173378" y="4582588"/>
            <a:ext cx="669387" cy="755721"/>
            <a:chOff x="-397" y="4045825"/>
            <a:chExt cx="669387" cy="755721"/>
          </a:xfrm>
        </p:grpSpPr>
        <p:sp>
          <p:nvSpPr>
            <p:cNvPr id="561" name="Google Shape;561;p7"/>
            <p:cNvSpPr/>
            <p:nvPr/>
          </p:nvSpPr>
          <p:spPr>
            <a:xfrm>
              <a:off x="393118" y="4348943"/>
              <a:ext cx="19157" cy="37517"/>
            </a:xfrm>
            <a:custGeom>
              <a:rect b="b" l="l" r="r" t="t"/>
              <a:pathLst>
                <a:path extrusionOk="0" h="893" w="456">
                  <a:moveTo>
                    <a:pt x="116" y="0"/>
                  </a:moveTo>
                  <a:cubicBezTo>
                    <a:pt x="90" y="241"/>
                    <a:pt x="27" y="482"/>
                    <a:pt x="1" y="723"/>
                  </a:cubicBezTo>
                  <a:cubicBezTo>
                    <a:pt x="72" y="758"/>
                    <a:pt x="134" y="785"/>
                    <a:pt x="197" y="821"/>
                  </a:cubicBezTo>
                  <a:cubicBezTo>
                    <a:pt x="232" y="839"/>
                    <a:pt x="268" y="866"/>
                    <a:pt x="304" y="892"/>
                  </a:cubicBezTo>
                  <a:cubicBezTo>
                    <a:pt x="340" y="607"/>
                    <a:pt x="429" y="330"/>
                    <a:pt x="447" y="45"/>
                  </a:cubicBezTo>
                  <a:lnTo>
                    <a:pt x="455" y="27"/>
                  </a:lnTo>
                  <a:lnTo>
                    <a:pt x="348" y="27"/>
                  </a:lnTo>
                  <a:cubicBezTo>
                    <a:pt x="259" y="27"/>
                    <a:pt x="188" y="9"/>
                    <a:pt x="11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418241" y="4347430"/>
              <a:ext cx="40876" cy="49869"/>
            </a:xfrm>
            <a:custGeom>
              <a:rect b="b" l="l" r="r" t="t"/>
              <a:pathLst>
                <a:path extrusionOk="0" h="1187" w="973">
                  <a:moveTo>
                    <a:pt x="179" y="1"/>
                  </a:moveTo>
                  <a:lnTo>
                    <a:pt x="170" y="9"/>
                  </a:lnTo>
                  <a:cubicBezTo>
                    <a:pt x="179" y="27"/>
                    <a:pt x="188" y="63"/>
                    <a:pt x="188" y="90"/>
                  </a:cubicBezTo>
                  <a:cubicBezTo>
                    <a:pt x="170" y="429"/>
                    <a:pt x="45" y="750"/>
                    <a:pt x="36" y="1089"/>
                  </a:cubicBezTo>
                  <a:cubicBezTo>
                    <a:pt x="27" y="1133"/>
                    <a:pt x="18" y="1160"/>
                    <a:pt x="0" y="1187"/>
                  </a:cubicBezTo>
                  <a:cubicBezTo>
                    <a:pt x="304" y="1000"/>
                    <a:pt x="634" y="866"/>
                    <a:pt x="955" y="723"/>
                  </a:cubicBezTo>
                  <a:cubicBezTo>
                    <a:pt x="946" y="643"/>
                    <a:pt x="946" y="571"/>
                    <a:pt x="973" y="500"/>
                  </a:cubicBezTo>
                  <a:cubicBezTo>
                    <a:pt x="946" y="500"/>
                    <a:pt x="928" y="491"/>
                    <a:pt x="910" y="482"/>
                  </a:cubicBezTo>
                  <a:cubicBezTo>
                    <a:pt x="687" y="375"/>
                    <a:pt x="509" y="170"/>
                    <a:pt x="277" y="90"/>
                  </a:cubicBezTo>
                  <a:cubicBezTo>
                    <a:pt x="232" y="72"/>
                    <a:pt x="196" y="36"/>
                    <a:pt x="17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294561" y="4185137"/>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407738" y="4108675"/>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310273" y="4103088"/>
              <a:ext cx="234668" cy="383448"/>
            </a:xfrm>
            <a:custGeom>
              <a:rect b="b" l="l" r="r" t="t"/>
              <a:pathLst>
                <a:path extrusionOk="0" h="9127" w="5586">
                  <a:moveTo>
                    <a:pt x="2506" y="1115"/>
                  </a:moveTo>
                  <a:cubicBezTo>
                    <a:pt x="2547" y="1115"/>
                    <a:pt x="2588" y="1133"/>
                    <a:pt x="2624" y="1178"/>
                  </a:cubicBezTo>
                  <a:cubicBezTo>
                    <a:pt x="2945" y="1588"/>
                    <a:pt x="2891" y="1847"/>
                    <a:pt x="2436" y="2061"/>
                  </a:cubicBezTo>
                  <a:cubicBezTo>
                    <a:pt x="1955" y="2284"/>
                    <a:pt x="2320" y="2614"/>
                    <a:pt x="2481" y="2935"/>
                  </a:cubicBezTo>
                  <a:cubicBezTo>
                    <a:pt x="2490" y="2962"/>
                    <a:pt x="2508" y="2980"/>
                    <a:pt x="2517" y="3006"/>
                  </a:cubicBezTo>
                  <a:cubicBezTo>
                    <a:pt x="2535" y="2989"/>
                    <a:pt x="2552" y="2971"/>
                    <a:pt x="2579" y="2953"/>
                  </a:cubicBezTo>
                  <a:cubicBezTo>
                    <a:pt x="2727" y="2833"/>
                    <a:pt x="2878" y="2768"/>
                    <a:pt x="3027" y="2768"/>
                  </a:cubicBezTo>
                  <a:cubicBezTo>
                    <a:pt x="3165" y="2768"/>
                    <a:pt x="3302" y="2824"/>
                    <a:pt x="3436" y="2944"/>
                  </a:cubicBezTo>
                  <a:cubicBezTo>
                    <a:pt x="3561" y="3062"/>
                    <a:pt x="3442" y="3229"/>
                    <a:pt x="3303" y="3229"/>
                  </a:cubicBezTo>
                  <a:cubicBezTo>
                    <a:pt x="3264" y="3229"/>
                    <a:pt x="3223" y="3216"/>
                    <a:pt x="3186" y="3185"/>
                  </a:cubicBezTo>
                  <a:cubicBezTo>
                    <a:pt x="3124" y="3129"/>
                    <a:pt x="3064" y="3104"/>
                    <a:pt x="3008" y="3104"/>
                  </a:cubicBezTo>
                  <a:cubicBezTo>
                    <a:pt x="2715" y="3104"/>
                    <a:pt x="2498" y="3750"/>
                    <a:pt x="2356" y="3907"/>
                  </a:cubicBezTo>
                  <a:cubicBezTo>
                    <a:pt x="2159" y="4120"/>
                    <a:pt x="1930" y="4190"/>
                    <a:pt x="1663" y="4190"/>
                  </a:cubicBezTo>
                  <a:cubicBezTo>
                    <a:pt x="1616" y="4190"/>
                    <a:pt x="1567" y="4188"/>
                    <a:pt x="1518" y="4184"/>
                  </a:cubicBezTo>
                  <a:cubicBezTo>
                    <a:pt x="1309" y="4167"/>
                    <a:pt x="1312" y="3844"/>
                    <a:pt x="1519" y="3844"/>
                  </a:cubicBezTo>
                  <a:cubicBezTo>
                    <a:pt x="1524" y="3844"/>
                    <a:pt x="1530" y="3845"/>
                    <a:pt x="1535" y="3845"/>
                  </a:cubicBezTo>
                  <a:cubicBezTo>
                    <a:pt x="1572" y="3849"/>
                    <a:pt x="1606" y="3850"/>
                    <a:pt x="1638" y="3850"/>
                  </a:cubicBezTo>
                  <a:cubicBezTo>
                    <a:pt x="1931" y="3850"/>
                    <a:pt x="2064" y="3710"/>
                    <a:pt x="2169" y="3533"/>
                  </a:cubicBezTo>
                  <a:cubicBezTo>
                    <a:pt x="2178" y="3515"/>
                    <a:pt x="2178" y="3488"/>
                    <a:pt x="2196" y="3470"/>
                  </a:cubicBezTo>
                  <a:cubicBezTo>
                    <a:pt x="2329" y="3229"/>
                    <a:pt x="2142" y="2997"/>
                    <a:pt x="1990" y="2757"/>
                  </a:cubicBezTo>
                  <a:cubicBezTo>
                    <a:pt x="1974" y="2765"/>
                    <a:pt x="1955" y="2769"/>
                    <a:pt x="1933" y="2769"/>
                  </a:cubicBezTo>
                  <a:cubicBezTo>
                    <a:pt x="1907" y="2769"/>
                    <a:pt x="1877" y="2762"/>
                    <a:pt x="1848" y="2748"/>
                  </a:cubicBezTo>
                  <a:cubicBezTo>
                    <a:pt x="1419" y="2543"/>
                    <a:pt x="688" y="2052"/>
                    <a:pt x="1071" y="1508"/>
                  </a:cubicBezTo>
                  <a:cubicBezTo>
                    <a:pt x="1108" y="1455"/>
                    <a:pt x="1158" y="1434"/>
                    <a:pt x="1208" y="1434"/>
                  </a:cubicBezTo>
                  <a:cubicBezTo>
                    <a:pt x="1328" y="1434"/>
                    <a:pt x="1445" y="1560"/>
                    <a:pt x="1357" y="1686"/>
                  </a:cubicBezTo>
                  <a:cubicBezTo>
                    <a:pt x="1179" y="1945"/>
                    <a:pt x="1553" y="2204"/>
                    <a:pt x="1830" y="2364"/>
                  </a:cubicBezTo>
                  <a:cubicBezTo>
                    <a:pt x="1821" y="2275"/>
                    <a:pt x="1839" y="2186"/>
                    <a:pt x="1883" y="2096"/>
                  </a:cubicBezTo>
                  <a:cubicBezTo>
                    <a:pt x="1955" y="1954"/>
                    <a:pt x="2071" y="1856"/>
                    <a:pt x="2213" y="1784"/>
                  </a:cubicBezTo>
                  <a:cubicBezTo>
                    <a:pt x="2454" y="1677"/>
                    <a:pt x="2579" y="1677"/>
                    <a:pt x="2374" y="1410"/>
                  </a:cubicBezTo>
                  <a:cubicBezTo>
                    <a:pt x="2273" y="1282"/>
                    <a:pt x="2384" y="1115"/>
                    <a:pt x="2506" y="1115"/>
                  </a:cubicBezTo>
                  <a:close/>
                  <a:moveTo>
                    <a:pt x="4033" y="4445"/>
                  </a:moveTo>
                  <a:cubicBezTo>
                    <a:pt x="4168" y="4445"/>
                    <a:pt x="4299" y="4491"/>
                    <a:pt x="4408" y="4603"/>
                  </a:cubicBezTo>
                  <a:cubicBezTo>
                    <a:pt x="4640" y="4853"/>
                    <a:pt x="4613" y="5326"/>
                    <a:pt x="4435" y="5593"/>
                  </a:cubicBezTo>
                  <a:cubicBezTo>
                    <a:pt x="4283" y="5817"/>
                    <a:pt x="3935" y="6102"/>
                    <a:pt x="3882" y="6370"/>
                  </a:cubicBezTo>
                  <a:cubicBezTo>
                    <a:pt x="3810" y="6726"/>
                    <a:pt x="4167" y="7012"/>
                    <a:pt x="4221" y="7342"/>
                  </a:cubicBezTo>
                  <a:cubicBezTo>
                    <a:pt x="4302" y="7885"/>
                    <a:pt x="3842" y="8275"/>
                    <a:pt x="3384" y="8275"/>
                  </a:cubicBezTo>
                  <a:cubicBezTo>
                    <a:pt x="3142" y="8275"/>
                    <a:pt x="2900" y="8166"/>
                    <a:pt x="2740" y="7913"/>
                  </a:cubicBezTo>
                  <a:cubicBezTo>
                    <a:pt x="2561" y="7627"/>
                    <a:pt x="2419" y="7217"/>
                    <a:pt x="2124" y="7039"/>
                  </a:cubicBezTo>
                  <a:cubicBezTo>
                    <a:pt x="1839" y="6878"/>
                    <a:pt x="1535" y="6780"/>
                    <a:pt x="1250" y="6628"/>
                  </a:cubicBezTo>
                  <a:cubicBezTo>
                    <a:pt x="911" y="6450"/>
                    <a:pt x="1080" y="5843"/>
                    <a:pt x="1161" y="5504"/>
                  </a:cubicBezTo>
                  <a:cubicBezTo>
                    <a:pt x="1072" y="5408"/>
                    <a:pt x="1136" y="5211"/>
                    <a:pt x="1279" y="5211"/>
                  </a:cubicBezTo>
                  <a:cubicBezTo>
                    <a:pt x="1295" y="5211"/>
                    <a:pt x="1312" y="5213"/>
                    <a:pt x="1330" y="5219"/>
                  </a:cubicBezTo>
                  <a:cubicBezTo>
                    <a:pt x="1681" y="5321"/>
                    <a:pt x="1973" y="5550"/>
                    <a:pt x="2332" y="5550"/>
                  </a:cubicBezTo>
                  <a:cubicBezTo>
                    <a:pt x="2411" y="5550"/>
                    <a:pt x="2493" y="5539"/>
                    <a:pt x="2579" y="5513"/>
                  </a:cubicBezTo>
                  <a:cubicBezTo>
                    <a:pt x="3079" y="5362"/>
                    <a:pt x="3141" y="5058"/>
                    <a:pt x="3444" y="4728"/>
                  </a:cubicBezTo>
                  <a:cubicBezTo>
                    <a:pt x="3588" y="4568"/>
                    <a:pt x="3814" y="4445"/>
                    <a:pt x="4033" y="4445"/>
                  </a:cubicBezTo>
                  <a:close/>
                  <a:moveTo>
                    <a:pt x="884" y="0"/>
                  </a:moveTo>
                  <a:cubicBezTo>
                    <a:pt x="634" y="62"/>
                    <a:pt x="411" y="205"/>
                    <a:pt x="242" y="464"/>
                  </a:cubicBezTo>
                  <a:cubicBezTo>
                    <a:pt x="224" y="500"/>
                    <a:pt x="206" y="535"/>
                    <a:pt x="197" y="571"/>
                  </a:cubicBezTo>
                  <a:cubicBezTo>
                    <a:pt x="117" y="678"/>
                    <a:pt x="54" y="794"/>
                    <a:pt x="10" y="910"/>
                  </a:cubicBezTo>
                  <a:cubicBezTo>
                    <a:pt x="1" y="1579"/>
                    <a:pt x="117" y="2400"/>
                    <a:pt x="144" y="2560"/>
                  </a:cubicBezTo>
                  <a:cubicBezTo>
                    <a:pt x="197" y="2953"/>
                    <a:pt x="278" y="3354"/>
                    <a:pt x="322" y="3756"/>
                  </a:cubicBezTo>
                  <a:cubicBezTo>
                    <a:pt x="376" y="4130"/>
                    <a:pt x="349" y="4514"/>
                    <a:pt x="340" y="4898"/>
                  </a:cubicBezTo>
                  <a:cubicBezTo>
                    <a:pt x="509" y="5353"/>
                    <a:pt x="661" y="5808"/>
                    <a:pt x="732" y="6307"/>
                  </a:cubicBezTo>
                  <a:cubicBezTo>
                    <a:pt x="831" y="6949"/>
                    <a:pt x="938" y="7529"/>
                    <a:pt x="1223" y="8118"/>
                  </a:cubicBezTo>
                  <a:cubicBezTo>
                    <a:pt x="1544" y="8787"/>
                    <a:pt x="2097" y="9126"/>
                    <a:pt x="2704" y="9126"/>
                  </a:cubicBezTo>
                  <a:cubicBezTo>
                    <a:pt x="2698" y="9025"/>
                    <a:pt x="2793" y="8944"/>
                    <a:pt x="2885" y="8944"/>
                  </a:cubicBezTo>
                  <a:cubicBezTo>
                    <a:pt x="2939" y="8944"/>
                    <a:pt x="2992" y="8971"/>
                    <a:pt x="3025" y="9037"/>
                  </a:cubicBezTo>
                  <a:cubicBezTo>
                    <a:pt x="3034" y="9055"/>
                    <a:pt x="3043" y="9073"/>
                    <a:pt x="3052" y="9091"/>
                  </a:cubicBezTo>
                  <a:cubicBezTo>
                    <a:pt x="3257" y="9046"/>
                    <a:pt x="3471" y="8966"/>
                    <a:pt x="3676" y="8841"/>
                  </a:cubicBezTo>
                  <a:cubicBezTo>
                    <a:pt x="3917" y="8707"/>
                    <a:pt x="4131" y="8528"/>
                    <a:pt x="4319" y="8323"/>
                  </a:cubicBezTo>
                  <a:cubicBezTo>
                    <a:pt x="4319" y="8243"/>
                    <a:pt x="4363" y="8172"/>
                    <a:pt x="4453" y="8172"/>
                  </a:cubicBezTo>
                  <a:cubicBezTo>
                    <a:pt x="5452" y="6932"/>
                    <a:pt x="5586" y="4853"/>
                    <a:pt x="5255" y="3256"/>
                  </a:cubicBezTo>
                  <a:cubicBezTo>
                    <a:pt x="4899" y="2766"/>
                    <a:pt x="4595" y="2239"/>
                    <a:pt x="4167" y="1820"/>
                  </a:cubicBezTo>
                  <a:cubicBezTo>
                    <a:pt x="3668" y="1320"/>
                    <a:pt x="3052" y="821"/>
                    <a:pt x="2401" y="526"/>
                  </a:cubicBezTo>
                  <a:cubicBezTo>
                    <a:pt x="2294" y="482"/>
                    <a:pt x="1357" y="80"/>
                    <a:pt x="88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366147" y="4339574"/>
              <a:ext cx="18778" cy="34492"/>
            </a:xfrm>
            <a:custGeom>
              <a:rect b="b" l="l" r="r" t="t"/>
              <a:pathLst>
                <a:path extrusionOk="0" h="821" w="447">
                  <a:moveTo>
                    <a:pt x="152" y="0"/>
                  </a:moveTo>
                  <a:lnTo>
                    <a:pt x="152" y="0"/>
                  </a:lnTo>
                  <a:cubicBezTo>
                    <a:pt x="80" y="303"/>
                    <a:pt x="0" y="660"/>
                    <a:pt x="321" y="821"/>
                  </a:cubicBezTo>
                  <a:cubicBezTo>
                    <a:pt x="348" y="616"/>
                    <a:pt x="402" y="419"/>
                    <a:pt x="419" y="205"/>
                  </a:cubicBezTo>
                  <a:cubicBezTo>
                    <a:pt x="419" y="179"/>
                    <a:pt x="437" y="152"/>
                    <a:pt x="446" y="125"/>
                  </a:cubicBezTo>
                  <a:cubicBezTo>
                    <a:pt x="348" y="89"/>
                    <a:pt x="250" y="45"/>
                    <a:pt x="152"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
            <p:cNvSpPr/>
            <p:nvPr/>
          </p:nvSpPr>
          <p:spPr>
            <a:xfrm>
              <a:off x="441095" y="4325332"/>
              <a:ext cx="35624" cy="31509"/>
            </a:xfrm>
            <a:custGeom>
              <a:rect b="b" l="l" r="r" t="t"/>
              <a:pathLst>
                <a:path extrusionOk="0" h="750" w="848">
                  <a:moveTo>
                    <a:pt x="375" y="0"/>
                  </a:moveTo>
                  <a:cubicBezTo>
                    <a:pt x="286" y="107"/>
                    <a:pt x="206" y="214"/>
                    <a:pt x="90" y="303"/>
                  </a:cubicBezTo>
                  <a:cubicBezTo>
                    <a:pt x="63" y="330"/>
                    <a:pt x="27" y="348"/>
                    <a:pt x="0" y="366"/>
                  </a:cubicBezTo>
                  <a:cubicBezTo>
                    <a:pt x="188" y="473"/>
                    <a:pt x="348" y="625"/>
                    <a:pt x="545" y="714"/>
                  </a:cubicBezTo>
                  <a:cubicBezTo>
                    <a:pt x="554" y="723"/>
                    <a:pt x="562" y="732"/>
                    <a:pt x="580" y="750"/>
                  </a:cubicBezTo>
                  <a:cubicBezTo>
                    <a:pt x="661" y="634"/>
                    <a:pt x="759" y="527"/>
                    <a:pt x="848" y="411"/>
                  </a:cubicBezTo>
                  <a:cubicBezTo>
                    <a:pt x="661" y="321"/>
                    <a:pt x="545" y="125"/>
                    <a:pt x="37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
            <p:cNvSpPr/>
            <p:nvPr/>
          </p:nvSpPr>
          <p:spPr>
            <a:xfrm>
              <a:off x="438448" y="4415658"/>
              <a:ext cx="34154" cy="22015"/>
            </a:xfrm>
            <a:custGeom>
              <a:rect b="b" l="l" r="r" t="t"/>
              <a:pathLst>
                <a:path extrusionOk="0" h="524" w="813">
                  <a:moveTo>
                    <a:pt x="804" y="0"/>
                  </a:moveTo>
                  <a:lnTo>
                    <a:pt x="804" y="0"/>
                  </a:lnTo>
                  <a:cubicBezTo>
                    <a:pt x="536" y="107"/>
                    <a:pt x="286" y="277"/>
                    <a:pt x="1" y="339"/>
                  </a:cubicBezTo>
                  <a:cubicBezTo>
                    <a:pt x="80" y="440"/>
                    <a:pt x="177" y="524"/>
                    <a:pt x="296" y="524"/>
                  </a:cubicBezTo>
                  <a:cubicBezTo>
                    <a:pt x="324" y="524"/>
                    <a:pt x="354" y="519"/>
                    <a:pt x="385" y="509"/>
                  </a:cubicBezTo>
                  <a:cubicBezTo>
                    <a:pt x="679" y="411"/>
                    <a:pt x="813" y="223"/>
                    <a:pt x="80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a:off x="466595" y="4309913"/>
              <a:ext cx="24240" cy="20334"/>
            </a:xfrm>
            <a:custGeom>
              <a:rect b="b" l="l" r="r" t="t"/>
              <a:pathLst>
                <a:path extrusionOk="0" h="484" w="577">
                  <a:moveTo>
                    <a:pt x="297" y="0"/>
                  </a:moveTo>
                  <a:cubicBezTo>
                    <a:pt x="208" y="0"/>
                    <a:pt x="102" y="40"/>
                    <a:pt x="0" y="117"/>
                  </a:cubicBezTo>
                  <a:cubicBezTo>
                    <a:pt x="71" y="180"/>
                    <a:pt x="134" y="251"/>
                    <a:pt x="205" y="314"/>
                  </a:cubicBezTo>
                  <a:cubicBezTo>
                    <a:pt x="268" y="385"/>
                    <a:pt x="339" y="456"/>
                    <a:pt x="428" y="483"/>
                  </a:cubicBezTo>
                  <a:cubicBezTo>
                    <a:pt x="577" y="157"/>
                    <a:pt x="472" y="0"/>
                    <a:pt x="29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a:off x="426475" y="4391291"/>
              <a:ext cx="42010" cy="25123"/>
            </a:xfrm>
            <a:custGeom>
              <a:rect b="b" l="l" r="r" t="t"/>
              <a:pathLst>
                <a:path extrusionOk="0" h="598" w="1000">
                  <a:moveTo>
                    <a:pt x="866" y="0"/>
                  </a:moveTo>
                  <a:cubicBezTo>
                    <a:pt x="571" y="134"/>
                    <a:pt x="277" y="259"/>
                    <a:pt x="0" y="420"/>
                  </a:cubicBezTo>
                  <a:cubicBezTo>
                    <a:pt x="27" y="464"/>
                    <a:pt x="54" y="500"/>
                    <a:pt x="72" y="544"/>
                  </a:cubicBezTo>
                  <a:cubicBezTo>
                    <a:pt x="81" y="562"/>
                    <a:pt x="90" y="580"/>
                    <a:pt x="108" y="598"/>
                  </a:cubicBezTo>
                  <a:cubicBezTo>
                    <a:pt x="411" y="598"/>
                    <a:pt x="670" y="384"/>
                    <a:pt x="946" y="268"/>
                  </a:cubicBezTo>
                  <a:cubicBezTo>
                    <a:pt x="964" y="259"/>
                    <a:pt x="982" y="259"/>
                    <a:pt x="1000" y="259"/>
                  </a:cubicBezTo>
                  <a:lnTo>
                    <a:pt x="982" y="232"/>
                  </a:lnTo>
                  <a:cubicBezTo>
                    <a:pt x="946" y="161"/>
                    <a:pt x="902" y="81"/>
                    <a:pt x="86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
            <p:cNvSpPr/>
            <p:nvPr/>
          </p:nvSpPr>
          <p:spPr>
            <a:xfrm>
              <a:off x="238350" y="4441118"/>
              <a:ext cx="22517" cy="19914"/>
            </a:xfrm>
            <a:custGeom>
              <a:rect b="b" l="l" r="r" t="t"/>
              <a:pathLst>
                <a:path extrusionOk="0" h="474" w="536">
                  <a:moveTo>
                    <a:pt x="27" y="1"/>
                  </a:moveTo>
                  <a:cubicBezTo>
                    <a:pt x="27" y="72"/>
                    <a:pt x="18" y="135"/>
                    <a:pt x="0" y="197"/>
                  </a:cubicBezTo>
                  <a:cubicBezTo>
                    <a:pt x="170" y="304"/>
                    <a:pt x="366" y="367"/>
                    <a:pt x="535" y="474"/>
                  </a:cubicBezTo>
                  <a:cubicBezTo>
                    <a:pt x="509" y="331"/>
                    <a:pt x="491" y="179"/>
                    <a:pt x="482" y="28"/>
                  </a:cubicBezTo>
                  <a:cubicBezTo>
                    <a:pt x="461" y="38"/>
                    <a:pt x="437" y="42"/>
                    <a:pt x="412" y="42"/>
                  </a:cubicBezTo>
                  <a:cubicBezTo>
                    <a:pt x="394" y="42"/>
                    <a:pt x="375" y="40"/>
                    <a:pt x="357" y="36"/>
                  </a:cubicBezTo>
                  <a:cubicBezTo>
                    <a:pt x="259" y="19"/>
                    <a:pt x="152" y="10"/>
                    <a:pt x="4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a:off x="92909" y="4393140"/>
              <a:ext cx="219292" cy="377986"/>
            </a:xfrm>
            <a:custGeom>
              <a:rect b="b" l="l" r="r" t="t"/>
              <a:pathLst>
                <a:path extrusionOk="0" h="8997" w="5220">
                  <a:moveTo>
                    <a:pt x="4301" y="1"/>
                  </a:moveTo>
                  <a:cubicBezTo>
                    <a:pt x="4301" y="72"/>
                    <a:pt x="4292" y="153"/>
                    <a:pt x="4292" y="251"/>
                  </a:cubicBezTo>
                  <a:cubicBezTo>
                    <a:pt x="4220" y="1170"/>
                    <a:pt x="4524" y="1972"/>
                    <a:pt x="4577" y="2873"/>
                  </a:cubicBezTo>
                  <a:cubicBezTo>
                    <a:pt x="4586" y="2980"/>
                    <a:pt x="4586" y="3096"/>
                    <a:pt x="4586" y="3204"/>
                  </a:cubicBezTo>
                  <a:lnTo>
                    <a:pt x="4586" y="3212"/>
                  </a:lnTo>
                  <a:cubicBezTo>
                    <a:pt x="4675" y="3284"/>
                    <a:pt x="4649" y="3382"/>
                    <a:pt x="4577" y="3444"/>
                  </a:cubicBezTo>
                  <a:cubicBezTo>
                    <a:pt x="4542" y="4024"/>
                    <a:pt x="4408" y="4649"/>
                    <a:pt x="4131" y="5104"/>
                  </a:cubicBezTo>
                  <a:cubicBezTo>
                    <a:pt x="4046" y="5245"/>
                    <a:pt x="3937" y="5303"/>
                    <a:pt x="3828" y="5303"/>
                  </a:cubicBezTo>
                  <a:cubicBezTo>
                    <a:pt x="3608" y="5303"/>
                    <a:pt x="3388" y="5066"/>
                    <a:pt x="3364" y="4809"/>
                  </a:cubicBezTo>
                  <a:cubicBezTo>
                    <a:pt x="3319" y="4354"/>
                    <a:pt x="3426" y="3899"/>
                    <a:pt x="3391" y="3444"/>
                  </a:cubicBezTo>
                  <a:cubicBezTo>
                    <a:pt x="3375" y="3251"/>
                    <a:pt x="3322" y="3178"/>
                    <a:pt x="3249" y="3178"/>
                  </a:cubicBezTo>
                  <a:cubicBezTo>
                    <a:pt x="3034" y="3178"/>
                    <a:pt x="2645" y="3813"/>
                    <a:pt x="2499" y="3953"/>
                  </a:cubicBezTo>
                  <a:cubicBezTo>
                    <a:pt x="2324" y="4118"/>
                    <a:pt x="2132" y="4197"/>
                    <a:pt x="1964" y="4197"/>
                  </a:cubicBezTo>
                  <a:cubicBezTo>
                    <a:pt x="1660" y="4197"/>
                    <a:pt x="1434" y="3939"/>
                    <a:pt x="1526" y="3462"/>
                  </a:cubicBezTo>
                  <a:cubicBezTo>
                    <a:pt x="1598" y="3061"/>
                    <a:pt x="1776" y="2722"/>
                    <a:pt x="2035" y="2427"/>
                  </a:cubicBezTo>
                  <a:cubicBezTo>
                    <a:pt x="2053" y="2383"/>
                    <a:pt x="2079" y="2347"/>
                    <a:pt x="2124" y="2329"/>
                  </a:cubicBezTo>
                  <a:cubicBezTo>
                    <a:pt x="2186" y="2267"/>
                    <a:pt x="2240" y="2213"/>
                    <a:pt x="2302" y="2160"/>
                  </a:cubicBezTo>
                  <a:cubicBezTo>
                    <a:pt x="2499" y="1990"/>
                    <a:pt x="2740" y="1839"/>
                    <a:pt x="2900" y="1642"/>
                  </a:cubicBezTo>
                  <a:cubicBezTo>
                    <a:pt x="3322" y="1080"/>
                    <a:pt x="3253" y="371"/>
                    <a:pt x="2564" y="371"/>
                  </a:cubicBezTo>
                  <a:cubicBezTo>
                    <a:pt x="2511" y="371"/>
                    <a:pt x="2453" y="375"/>
                    <a:pt x="2392" y="384"/>
                  </a:cubicBezTo>
                  <a:cubicBezTo>
                    <a:pt x="2338" y="456"/>
                    <a:pt x="2293" y="527"/>
                    <a:pt x="2249" y="608"/>
                  </a:cubicBezTo>
                  <a:cubicBezTo>
                    <a:pt x="2240" y="625"/>
                    <a:pt x="2231" y="652"/>
                    <a:pt x="2213" y="670"/>
                  </a:cubicBezTo>
                  <a:cubicBezTo>
                    <a:pt x="1865" y="1018"/>
                    <a:pt x="1598" y="1455"/>
                    <a:pt x="1366" y="1928"/>
                  </a:cubicBezTo>
                  <a:cubicBezTo>
                    <a:pt x="1455" y="1990"/>
                    <a:pt x="1491" y="2151"/>
                    <a:pt x="1366" y="2222"/>
                  </a:cubicBezTo>
                  <a:cubicBezTo>
                    <a:pt x="1285" y="2267"/>
                    <a:pt x="1223" y="2302"/>
                    <a:pt x="1160" y="2347"/>
                  </a:cubicBezTo>
                  <a:cubicBezTo>
                    <a:pt x="759" y="3230"/>
                    <a:pt x="456" y="4176"/>
                    <a:pt x="268" y="5130"/>
                  </a:cubicBezTo>
                  <a:cubicBezTo>
                    <a:pt x="643" y="5585"/>
                    <a:pt x="500" y="6272"/>
                    <a:pt x="813" y="6763"/>
                  </a:cubicBezTo>
                  <a:cubicBezTo>
                    <a:pt x="1046" y="7124"/>
                    <a:pt x="1228" y="7225"/>
                    <a:pt x="1406" y="7225"/>
                  </a:cubicBezTo>
                  <a:cubicBezTo>
                    <a:pt x="1629" y="7225"/>
                    <a:pt x="1844" y="7066"/>
                    <a:pt x="2142" y="7066"/>
                  </a:cubicBezTo>
                  <a:cubicBezTo>
                    <a:pt x="2151" y="7066"/>
                    <a:pt x="2160" y="7066"/>
                    <a:pt x="2169" y="7066"/>
                  </a:cubicBezTo>
                  <a:cubicBezTo>
                    <a:pt x="2374" y="7076"/>
                    <a:pt x="2444" y="7179"/>
                    <a:pt x="2552" y="7179"/>
                  </a:cubicBezTo>
                  <a:cubicBezTo>
                    <a:pt x="2636" y="7179"/>
                    <a:pt x="2742" y="7116"/>
                    <a:pt x="2954" y="6897"/>
                  </a:cubicBezTo>
                  <a:cubicBezTo>
                    <a:pt x="2987" y="6863"/>
                    <a:pt x="3025" y="6849"/>
                    <a:pt x="3062" y="6849"/>
                  </a:cubicBezTo>
                  <a:cubicBezTo>
                    <a:pt x="3190" y="6849"/>
                    <a:pt x="3303" y="7022"/>
                    <a:pt x="3186" y="7147"/>
                  </a:cubicBezTo>
                  <a:cubicBezTo>
                    <a:pt x="3043" y="7298"/>
                    <a:pt x="2802" y="7530"/>
                    <a:pt x="2561" y="7539"/>
                  </a:cubicBezTo>
                  <a:cubicBezTo>
                    <a:pt x="2481" y="7780"/>
                    <a:pt x="2338" y="8003"/>
                    <a:pt x="2293" y="8262"/>
                  </a:cubicBezTo>
                  <a:cubicBezTo>
                    <a:pt x="2276" y="8345"/>
                    <a:pt x="2216" y="8381"/>
                    <a:pt x="2152" y="8381"/>
                  </a:cubicBezTo>
                  <a:cubicBezTo>
                    <a:pt x="2052" y="8381"/>
                    <a:pt x="1942" y="8294"/>
                    <a:pt x="1963" y="8164"/>
                  </a:cubicBezTo>
                  <a:cubicBezTo>
                    <a:pt x="2017" y="7905"/>
                    <a:pt x="2151" y="7691"/>
                    <a:pt x="2231" y="7450"/>
                  </a:cubicBezTo>
                  <a:cubicBezTo>
                    <a:pt x="2188" y="7441"/>
                    <a:pt x="2144" y="7438"/>
                    <a:pt x="2101" y="7438"/>
                  </a:cubicBezTo>
                  <a:cubicBezTo>
                    <a:pt x="1856" y="7438"/>
                    <a:pt x="1610" y="7556"/>
                    <a:pt x="1367" y="7556"/>
                  </a:cubicBezTo>
                  <a:cubicBezTo>
                    <a:pt x="1256" y="7556"/>
                    <a:pt x="1146" y="7531"/>
                    <a:pt x="1036" y="7459"/>
                  </a:cubicBezTo>
                  <a:cubicBezTo>
                    <a:pt x="438" y="7057"/>
                    <a:pt x="367" y="6406"/>
                    <a:pt x="152" y="5808"/>
                  </a:cubicBezTo>
                  <a:cubicBezTo>
                    <a:pt x="152" y="5871"/>
                    <a:pt x="135" y="5924"/>
                    <a:pt x="135" y="5978"/>
                  </a:cubicBezTo>
                  <a:cubicBezTo>
                    <a:pt x="1" y="7031"/>
                    <a:pt x="259" y="7914"/>
                    <a:pt x="1107" y="8565"/>
                  </a:cubicBezTo>
                  <a:cubicBezTo>
                    <a:pt x="1500" y="8863"/>
                    <a:pt x="1986" y="8997"/>
                    <a:pt x="2478" y="8997"/>
                  </a:cubicBezTo>
                  <a:cubicBezTo>
                    <a:pt x="2634" y="8997"/>
                    <a:pt x="2790" y="8983"/>
                    <a:pt x="2945" y="8958"/>
                  </a:cubicBezTo>
                  <a:cubicBezTo>
                    <a:pt x="3596" y="8645"/>
                    <a:pt x="4176" y="8181"/>
                    <a:pt x="4542" y="7744"/>
                  </a:cubicBezTo>
                  <a:cubicBezTo>
                    <a:pt x="4872" y="7352"/>
                    <a:pt x="5220" y="6959"/>
                    <a:pt x="5202" y="6415"/>
                  </a:cubicBezTo>
                  <a:cubicBezTo>
                    <a:pt x="5184" y="5942"/>
                    <a:pt x="5077" y="5461"/>
                    <a:pt x="5014" y="4988"/>
                  </a:cubicBezTo>
                  <a:cubicBezTo>
                    <a:pt x="4907" y="4265"/>
                    <a:pt x="4800" y="3543"/>
                    <a:pt x="4747" y="2811"/>
                  </a:cubicBezTo>
                  <a:cubicBezTo>
                    <a:pt x="4702" y="2195"/>
                    <a:pt x="4684" y="1589"/>
                    <a:pt x="4595" y="982"/>
                  </a:cubicBezTo>
                  <a:cubicBezTo>
                    <a:pt x="4559" y="715"/>
                    <a:pt x="4479" y="429"/>
                    <a:pt x="4479" y="153"/>
                  </a:cubicBezTo>
                  <a:cubicBezTo>
                    <a:pt x="4426" y="99"/>
                    <a:pt x="4363" y="45"/>
                    <a:pt x="4301"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
            <p:cNvSpPr/>
            <p:nvPr/>
          </p:nvSpPr>
          <p:spPr>
            <a:xfrm>
              <a:off x="206464" y="4388266"/>
              <a:ext cx="10545" cy="9033"/>
            </a:xfrm>
            <a:custGeom>
              <a:rect b="b" l="l" r="r" t="t"/>
              <a:pathLst>
                <a:path extrusionOk="0" h="215" w="251">
                  <a:moveTo>
                    <a:pt x="233" y="1"/>
                  </a:moveTo>
                  <a:cubicBezTo>
                    <a:pt x="152" y="46"/>
                    <a:pt x="72" y="99"/>
                    <a:pt x="1" y="161"/>
                  </a:cubicBezTo>
                  <a:cubicBezTo>
                    <a:pt x="54" y="170"/>
                    <a:pt x="117" y="179"/>
                    <a:pt x="179" y="197"/>
                  </a:cubicBezTo>
                  <a:cubicBezTo>
                    <a:pt x="197" y="197"/>
                    <a:pt x="224" y="206"/>
                    <a:pt x="242" y="215"/>
                  </a:cubicBezTo>
                  <a:cubicBezTo>
                    <a:pt x="242" y="197"/>
                    <a:pt x="242" y="179"/>
                    <a:pt x="242" y="161"/>
                  </a:cubicBezTo>
                  <a:cubicBezTo>
                    <a:pt x="224" y="108"/>
                    <a:pt x="215" y="54"/>
                    <a:pt x="251"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228226" y="4462502"/>
              <a:ext cx="42388" cy="53986"/>
            </a:xfrm>
            <a:custGeom>
              <a:rect b="b" l="l" r="r" t="t"/>
              <a:pathLst>
                <a:path extrusionOk="0" h="1285" w="1009">
                  <a:moveTo>
                    <a:pt x="98" y="0"/>
                  </a:moveTo>
                  <a:cubicBezTo>
                    <a:pt x="63" y="45"/>
                    <a:pt x="27" y="89"/>
                    <a:pt x="0" y="125"/>
                  </a:cubicBezTo>
                  <a:lnTo>
                    <a:pt x="0" y="134"/>
                  </a:lnTo>
                  <a:cubicBezTo>
                    <a:pt x="143" y="616"/>
                    <a:pt x="598" y="964"/>
                    <a:pt x="1008" y="1285"/>
                  </a:cubicBezTo>
                  <a:cubicBezTo>
                    <a:pt x="973" y="973"/>
                    <a:pt x="910" y="669"/>
                    <a:pt x="848" y="366"/>
                  </a:cubicBezTo>
                  <a:cubicBezTo>
                    <a:pt x="832" y="371"/>
                    <a:pt x="815" y="374"/>
                    <a:pt x="797" y="374"/>
                  </a:cubicBezTo>
                  <a:cubicBezTo>
                    <a:pt x="757" y="374"/>
                    <a:pt x="716" y="359"/>
                    <a:pt x="678" y="321"/>
                  </a:cubicBezTo>
                  <a:cubicBezTo>
                    <a:pt x="518" y="170"/>
                    <a:pt x="286" y="107"/>
                    <a:pt x="9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227469" y="4381460"/>
              <a:ext cx="33020" cy="48104"/>
            </a:xfrm>
            <a:custGeom>
              <a:rect b="b" l="l" r="r" t="t"/>
              <a:pathLst>
                <a:path extrusionOk="0" h="1145" w="786">
                  <a:moveTo>
                    <a:pt x="335" y="1"/>
                  </a:moveTo>
                  <a:cubicBezTo>
                    <a:pt x="287" y="1"/>
                    <a:pt x="238" y="4"/>
                    <a:pt x="188" y="11"/>
                  </a:cubicBezTo>
                  <a:cubicBezTo>
                    <a:pt x="125" y="56"/>
                    <a:pt x="63" y="83"/>
                    <a:pt x="0" y="109"/>
                  </a:cubicBezTo>
                  <a:lnTo>
                    <a:pt x="27" y="136"/>
                  </a:lnTo>
                  <a:cubicBezTo>
                    <a:pt x="72" y="181"/>
                    <a:pt x="81" y="252"/>
                    <a:pt x="81" y="323"/>
                  </a:cubicBezTo>
                  <a:cubicBezTo>
                    <a:pt x="90" y="422"/>
                    <a:pt x="81" y="529"/>
                    <a:pt x="63" y="627"/>
                  </a:cubicBezTo>
                  <a:cubicBezTo>
                    <a:pt x="161" y="761"/>
                    <a:pt x="223" y="921"/>
                    <a:pt x="259" y="1091"/>
                  </a:cubicBezTo>
                  <a:cubicBezTo>
                    <a:pt x="277" y="1082"/>
                    <a:pt x="295" y="1082"/>
                    <a:pt x="313" y="1082"/>
                  </a:cubicBezTo>
                  <a:cubicBezTo>
                    <a:pt x="446" y="1091"/>
                    <a:pt x="580" y="1109"/>
                    <a:pt x="714" y="1135"/>
                  </a:cubicBezTo>
                  <a:lnTo>
                    <a:pt x="732" y="1144"/>
                  </a:lnTo>
                  <a:cubicBezTo>
                    <a:pt x="732" y="770"/>
                    <a:pt x="785" y="404"/>
                    <a:pt x="705" y="65"/>
                  </a:cubicBezTo>
                  <a:cubicBezTo>
                    <a:pt x="588" y="26"/>
                    <a:pt x="465" y="1"/>
                    <a:pt x="33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169789" y="4507455"/>
              <a:ext cx="33356" cy="47390"/>
            </a:xfrm>
            <a:custGeom>
              <a:rect b="b" l="l" r="r" t="t"/>
              <a:pathLst>
                <a:path extrusionOk="0" h="1128" w="794">
                  <a:moveTo>
                    <a:pt x="392" y="1"/>
                  </a:moveTo>
                  <a:cubicBezTo>
                    <a:pt x="240" y="188"/>
                    <a:pt x="107" y="393"/>
                    <a:pt x="62" y="634"/>
                  </a:cubicBezTo>
                  <a:cubicBezTo>
                    <a:pt x="1" y="998"/>
                    <a:pt x="80" y="1128"/>
                    <a:pt x="199" y="1128"/>
                  </a:cubicBezTo>
                  <a:cubicBezTo>
                    <a:pt x="340" y="1128"/>
                    <a:pt x="537" y="947"/>
                    <a:pt x="624" y="759"/>
                  </a:cubicBezTo>
                  <a:cubicBezTo>
                    <a:pt x="651" y="706"/>
                    <a:pt x="686" y="661"/>
                    <a:pt x="722" y="616"/>
                  </a:cubicBezTo>
                  <a:cubicBezTo>
                    <a:pt x="749" y="581"/>
                    <a:pt x="776" y="545"/>
                    <a:pt x="794" y="509"/>
                  </a:cubicBezTo>
                  <a:cubicBezTo>
                    <a:pt x="660" y="349"/>
                    <a:pt x="544" y="161"/>
                    <a:pt x="392"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247719" y="4562953"/>
              <a:ext cx="17266" cy="32350"/>
            </a:xfrm>
            <a:custGeom>
              <a:rect b="b" l="l" r="r" t="t"/>
              <a:pathLst>
                <a:path extrusionOk="0" h="770" w="411">
                  <a:moveTo>
                    <a:pt x="45" y="0"/>
                  </a:moveTo>
                  <a:cubicBezTo>
                    <a:pt x="27" y="205"/>
                    <a:pt x="0" y="402"/>
                    <a:pt x="0" y="526"/>
                  </a:cubicBezTo>
                  <a:cubicBezTo>
                    <a:pt x="4" y="701"/>
                    <a:pt x="48" y="769"/>
                    <a:pt x="104" y="769"/>
                  </a:cubicBezTo>
                  <a:cubicBezTo>
                    <a:pt x="185" y="769"/>
                    <a:pt x="292" y="627"/>
                    <a:pt x="339" y="464"/>
                  </a:cubicBezTo>
                  <a:cubicBezTo>
                    <a:pt x="366" y="366"/>
                    <a:pt x="384" y="259"/>
                    <a:pt x="411" y="161"/>
                  </a:cubicBezTo>
                  <a:cubicBezTo>
                    <a:pt x="286" y="107"/>
                    <a:pt x="170" y="45"/>
                    <a:pt x="4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
            <p:cNvSpPr/>
            <p:nvPr/>
          </p:nvSpPr>
          <p:spPr>
            <a:xfrm>
              <a:off x="196339" y="4478970"/>
              <a:ext cx="75030" cy="76505"/>
            </a:xfrm>
            <a:custGeom>
              <a:rect b="b" l="l" r="r" t="t"/>
              <a:pathLst>
                <a:path extrusionOk="0" h="1821" w="1786">
                  <a:moveTo>
                    <a:pt x="492" y="1"/>
                  </a:moveTo>
                  <a:cubicBezTo>
                    <a:pt x="358" y="117"/>
                    <a:pt x="215" y="233"/>
                    <a:pt x="81" y="358"/>
                  </a:cubicBezTo>
                  <a:cubicBezTo>
                    <a:pt x="54" y="384"/>
                    <a:pt x="28" y="411"/>
                    <a:pt x="1" y="438"/>
                  </a:cubicBezTo>
                  <a:cubicBezTo>
                    <a:pt x="144" y="590"/>
                    <a:pt x="260" y="768"/>
                    <a:pt x="393" y="929"/>
                  </a:cubicBezTo>
                  <a:cubicBezTo>
                    <a:pt x="514" y="808"/>
                    <a:pt x="652" y="714"/>
                    <a:pt x="805" y="714"/>
                  </a:cubicBezTo>
                  <a:cubicBezTo>
                    <a:pt x="900" y="714"/>
                    <a:pt x="1001" y="750"/>
                    <a:pt x="1107" y="839"/>
                  </a:cubicBezTo>
                  <a:cubicBezTo>
                    <a:pt x="1295" y="1000"/>
                    <a:pt x="1321" y="1321"/>
                    <a:pt x="1303" y="1651"/>
                  </a:cubicBezTo>
                  <a:cubicBezTo>
                    <a:pt x="1446" y="1687"/>
                    <a:pt x="1571" y="1767"/>
                    <a:pt x="1705" y="1821"/>
                  </a:cubicBezTo>
                  <a:cubicBezTo>
                    <a:pt x="1741" y="1660"/>
                    <a:pt x="1776" y="1491"/>
                    <a:pt x="1785" y="1330"/>
                  </a:cubicBezTo>
                  <a:cubicBezTo>
                    <a:pt x="1312" y="946"/>
                    <a:pt x="741" y="563"/>
                    <a:pt x="492"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298300" y="4421624"/>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58712" y="4210891"/>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48713" y="4473047"/>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423618" y="4478844"/>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491676" y="4446369"/>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
            <p:cNvSpPr/>
            <p:nvPr/>
          </p:nvSpPr>
          <p:spPr>
            <a:xfrm>
              <a:off x="339134" y="4149889"/>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
            <p:cNvSpPr/>
            <p:nvPr/>
          </p:nvSpPr>
          <p:spPr>
            <a:xfrm>
              <a:off x="-397" y="4045825"/>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
            <p:cNvSpPr/>
            <p:nvPr/>
          </p:nvSpPr>
          <p:spPr>
            <a:xfrm>
              <a:off x="89632" y="4350413"/>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
            <p:cNvSpPr/>
            <p:nvPr/>
          </p:nvSpPr>
          <p:spPr>
            <a:xfrm>
              <a:off x="348503" y="4289832"/>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7"/>
          <p:cNvGrpSpPr/>
          <p:nvPr/>
        </p:nvGrpSpPr>
        <p:grpSpPr>
          <a:xfrm rot="-8985526">
            <a:off x="1746901" y="4429541"/>
            <a:ext cx="580823" cy="387962"/>
            <a:chOff x="1617550" y="4443843"/>
            <a:chExt cx="669398" cy="447125"/>
          </a:xfrm>
        </p:grpSpPr>
        <p:sp>
          <p:nvSpPr>
            <p:cNvPr id="589" name="Google Shape;589;p7"/>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7"/>
          <p:cNvGrpSpPr/>
          <p:nvPr/>
        </p:nvGrpSpPr>
        <p:grpSpPr>
          <a:xfrm rot="-3217180">
            <a:off x="185141" y="3156297"/>
            <a:ext cx="817376" cy="442316"/>
            <a:chOff x="4936850" y="4568865"/>
            <a:chExt cx="902327" cy="488286"/>
          </a:xfrm>
        </p:grpSpPr>
        <p:sp>
          <p:nvSpPr>
            <p:cNvPr id="602" name="Google Shape;602;p7"/>
            <p:cNvSpPr/>
            <p:nvPr/>
          </p:nvSpPr>
          <p:spPr>
            <a:xfrm>
              <a:off x="4974926" y="4959493"/>
              <a:ext cx="44127" cy="42943"/>
            </a:xfrm>
            <a:custGeom>
              <a:rect b="b" l="l" r="r" t="t"/>
              <a:pathLst>
                <a:path extrusionOk="0" h="653" w="671">
                  <a:moveTo>
                    <a:pt x="1" y="1"/>
                  </a:moveTo>
                  <a:cubicBezTo>
                    <a:pt x="99" y="295"/>
                    <a:pt x="358" y="509"/>
                    <a:pt x="670" y="652"/>
                  </a:cubicBezTo>
                  <a:cubicBezTo>
                    <a:pt x="429" y="465"/>
                    <a:pt x="197" y="242"/>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
            <p:cNvSpPr/>
            <p:nvPr/>
          </p:nvSpPr>
          <p:spPr>
            <a:xfrm>
              <a:off x="4938560" y="4568865"/>
              <a:ext cx="772118" cy="279819"/>
            </a:xfrm>
            <a:custGeom>
              <a:rect b="b" l="l" r="r" t="t"/>
              <a:pathLst>
                <a:path extrusionOk="0" h="4255" w="11741">
                  <a:moveTo>
                    <a:pt x="8871" y="0"/>
                  </a:moveTo>
                  <a:cubicBezTo>
                    <a:pt x="8173" y="0"/>
                    <a:pt x="7474" y="84"/>
                    <a:pt x="6834" y="178"/>
                  </a:cubicBezTo>
                  <a:cubicBezTo>
                    <a:pt x="4854" y="472"/>
                    <a:pt x="2936" y="1097"/>
                    <a:pt x="1223" y="2140"/>
                  </a:cubicBezTo>
                  <a:cubicBezTo>
                    <a:pt x="563" y="2533"/>
                    <a:pt x="108" y="3104"/>
                    <a:pt x="10" y="3871"/>
                  </a:cubicBezTo>
                  <a:cubicBezTo>
                    <a:pt x="1" y="4005"/>
                    <a:pt x="1" y="4130"/>
                    <a:pt x="28" y="4255"/>
                  </a:cubicBezTo>
                  <a:cubicBezTo>
                    <a:pt x="153" y="3702"/>
                    <a:pt x="590" y="3256"/>
                    <a:pt x="1125" y="2952"/>
                  </a:cubicBezTo>
                  <a:cubicBezTo>
                    <a:pt x="2142" y="2372"/>
                    <a:pt x="3293" y="2087"/>
                    <a:pt x="4417" y="1819"/>
                  </a:cubicBezTo>
                  <a:cubicBezTo>
                    <a:pt x="5407" y="1570"/>
                    <a:pt x="6433" y="1418"/>
                    <a:pt x="7441" y="1293"/>
                  </a:cubicBezTo>
                  <a:cubicBezTo>
                    <a:pt x="8360" y="1168"/>
                    <a:pt x="9243" y="963"/>
                    <a:pt x="10153" y="820"/>
                  </a:cubicBezTo>
                  <a:cubicBezTo>
                    <a:pt x="10492" y="765"/>
                    <a:pt x="10828" y="731"/>
                    <a:pt x="11151" y="731"/>
                  </a:cubicBezTo>
                  <a:cubicBezTo>
                    <a:pt x="11354" y="731"/>
                    <a:pt x="11551" y="745"/>
                    <a:pt x="11741" y="776"/>
                  </a:cubicBezTo>
                  <a:cubicBezTo>
                    <a:pt x="10918" y="181"/>
                    <a:pt x="9896" y="0"/>
                    <a:pt x="88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
            <p:cNvSpPr/>
            <p:nvPr/>
          </p:nvSpPr>
          <p:spPr>
            <a:xfrm>
              <a:off x="4936850" y="4616871"/>
              <a:ext cx="902327" cy="440280"/>
            </a:xfrm>
            <a:custGeom>
              <a:rect b="b" l="l" r="r" t="t"/>
              <a:pathLst>
                <a:path extrusionOk="0" h="6695" w="13721">
                  <a:moveTo>
                    <a:pt x="11278" y="309"/>
                  </a:moveTo>
                  <a:cubicBezTo>
                    <a:pt x="11753" y="309"/>
                    <a:pt x="12136" y="428"/>
                    <a:pt x="12436" y="661"/>
                  </a:cubicBezTo>
                  <a:cubicBezTo>
                    <a:pt x="12802" y="938"/>
                    <a:pt x="13043" y="1375"/>
                    <a:pt x="13168" y="1955"/>
                  </a:cubicBezTo>
                  <a:cubicBezTo>
                    <a:pt x="13578" y="3766"/>
                    <a:pt x="11633" y="4729"/>
                    <a:pt x="10215" y="5166"/>
                  </a:cubicBezTo>
                  <a:cubicBezTo>
                    <a:pt x="8930" y="5568"/>
                    <a:pt x="7592" y="5701"/>
                    <a:pt x="6281" y="5996"/>
                  </a:cubicBezTo>
                  <a:cubicBezTo>
                    <a:pt x="5527" y="6170"/>
                    <a:pt x="4732" y="6362"/>
                    <a:pt x="3952" y="6362"/>
                  </a:cubicBezTo>
                  <a:cubicBezTo>
                    <a:pt x="3494" y="6362"/>
                    <a:pt x="3041" y="6296"/>
                    <a:pt x="2605" y="6121"/>
                  </a:cubicBezTo>
                  <a:cubicBezTo>
                    <a:pt x="2578" y="6103"/>
                    <a:pt x="2543" y="6085"/>
                    <a:pt x="2498" y="6076"/>
                  </a:cubicBezTo>
                  <a:lnTo>
                    <a:pt x="2489" y="6076"/>
                  </a:lnTo>
                  <a:cubicBezTo>
                    <a:pt x="2480" y="6076"/>
                    <a:pt x="2480" y="6067"/>
                    <a:pt x="2471" y="6067"/>
                  </a:cubicBezTo>
                  <a:cubicBezTo>
                    <a:pt x="2444" y="6058"/>
                    <a:pt x="2427" y="6049"/>
                    <a:pt x="2400" y="6040"/>
                  </a:cubicBezTo>
                  <a:cubicBezTo>
                    <a:pt x="2375" y="6026"/>
                    <a:pt x="2351" y="6019"/>
                    <a:pt x="2328" y="6019"/>
                  </a:cubicBezTo>
                  <a:cubicBezTo>
                    <a:pt x="2309" y="6019"/>
                    <a:pt x="2291" y="6024"/>
                    <a:pt x="2275" y="6032"/>
                  </a:cubicBezTo>
                  <a:cubicBezTo>
                    <a:pt x="1365" y="5773"/>
                    <a:pt x="348" y="4658"/>
                    <a:pt x="339" y="3757"/>
                  </a:cubicBezTo>
                  <a:cubicBezTo>
                    <a:pt x="330" y="2820"/>
                    <a:pt x="1659" y="2303"/>
                    <a:pt x="2364" y="2035"/>
                  </a:cubicBezTo>
                  <a:cubicBezTo>
                    <a:pt x="4487" y="1232"/>
                    <a:pt x="6744" y="1116"/>
                    <a:pt x="8948" y="688"/>
                  </a:cubicBezTo>
                  <a:cubicBezTo>
                    <a:pt x="9635" y="554"/>
                    <a:pt x="10304" y="385"/>
                    <a:pt x="11000" y="322"/>
                  </a:cubicBezTo>
                  <a:cubicBezTo>
                    <a:pt x="11096" y="314"/>
                    <a:pt x="11189" y="309"/>
                    <a:pt x="11278" y="309"/>
                  </a:cubicBezTo>
                  <a:close/>
                  <a:moveTo>
                    <a:pt x="11177" y="1"/>
                  </a:moveTo>
                  <a:cubicBezTo>
                    <a:pt x="10854" y="1"/>
                    <a:pt x="10518" y="35"/>
                    <a:pt x="10179" y="90"/>
                  </a:cubicBezTo>
                  <a:cubicBezTo>
                    <a:pt x="9269" y="233"/>
                    <a:pt x="8386" y="438"/>
                    <a:pt x="7467" y="563"/>
                  </a:cubicBezTo>
                  <a:cubicBezTo>
                    <a:pt x="6459" y="688"/>
                    <a:pt x="5433" y="840"/>
                    <a:pt x="4443" y="1080"/>
                  </a:cubicBezTo>
                  <a:cubicBezTo>
                    <a:pt x="3319" y="1357"/>
                    <a:pt x="2168" y="1642"/>
                    <a:pt x="1151" y="2222"/>
                  </a:cubicBezTo>
                  <a:cubicBezTo>
                    <a:pt x="616" y="2526"/>
                    <a:pt x="179" y="2972"/>
                    <a:pt x="54" y="3525"/>
                  </a:cubicBezTo>
                  <a:cubicBezTo>
                    <a:pt x="0" y="3739"/>
                    <a:pt x="0" y="3971"/>
                    <a:pt x="54" y="4212"/>
                  </a:cubicBezTo>
                  <a:cubicBezTo>
                    <a:pt x="134" y="4551"/>
                    <a:pt x="321" y="4899"/>
                    <a:pt x="580" y="5211"/>
                  </a:cubicBezTo>
                  <a:cubicBezTo>
                    <a:pt x="776" y="5452"/>
                    <a:pt x="1008" y="5675"/>
                    <a:pt x="1249" y="5862"/>
                  </a:cubicBezTo>
                  <a:cubicBezTo>
                    <a:pt x="1615" y="6130"/>
                    <a:pt x="2007" y="6335"/>
                    <a:pt x="2382" y="6397"/>
                  </a:cubicBezTo>
                  <a:cubicBezTo>
                    <a:pt x="2893" y="6614"/>
                    <a:pt x="3420" y="6695"/>
                    <a:pt x="3953" y="6695"/>
                  </a:cubicBezTo>
                  <a:cubicBezTo>
                    <a:pt x="4760" y="6695"/>
                    <a:pt x="5580" y="6509"/>
                    <a:pt x="6370" y="6326"/>
                  </a:cubicBezTo>
                  <a:cubicBezTo>
                    <a:pt x="8118" y="5925"/>
                    <a:pt x="9938" y="5782"/>
                    <a:pt x="11580" y="5006"/>
                  </a:cubicBezTo>
                  <a:cubicBezTo>
                    <a:pt x="12882" y="4390"/>
                    <a:pt x="13721" y="3337"/>
                    <a:pt x="13498" y="1865"/>
                  </a:cubicBezTo>
                  <a:cubicBezTo>
                    <a:pt x="13328" y="697"/>
                    <a:pt x="12641" y="188"/>
                    <a:pt x="11767" y="46"/>
                  </a:cubicBezTo>
                  <a:cubicBezTo>
                    <a:pt x="11577" y="15"/>
                    <a:pt x="11380" y="1"/>
                    <a:pt x="1117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
            <p:cNvSpPr/>
            <p:nvPr/>
          </p:nvSpPr>
          <p:spPr>
            <a:xfrm>
              <a:off x="5201412" y="4705387"/>
              <a:ext cx="352092" cy="284357"/>
            </a:xfrm>
            <a:custGeom>
              <a:rect b="b" l="l" r="r" t="t"/>
              <a:pathLst>
                <a:path extrusionOk="0" h="4324" w="5354">
                  <a:moveTo>
                    <a:pt x="4407" y="350"/>
                  </a:moveTo>
                  <a:cubicBezTo>
                    <a:pt x="4434" y="582"/>
                    <a:pt x="4470" y="805"/>
                    <a:pt x="4497" y="1028"/>
                  </a:cubicBezTo>
                  <a:cubicBezTo>
                    <a:pt x="4604" y="1768"/>
                    <a:pt x="4746" y="2500"/>
                    <a:pt x="4970" y="3214"/>
                  </a:cubicBezTo>
                  <a:cubicBezTo>
                    <a:pt x="4372" y="3428"/>
                    <a:pt x="3729" y="3481"/>
                    <a:pt x="3114" y="3606"/>
                  </a:cubicBezTo>
                  <a:cubicBezTo>
                    <a:pt x="2498" y="3731"/>
                    <a:pt x="1883" y="3847"/>
                    <a:pt x="1267" y="3981"/>
                  </a:cubicBezTo>
                  <a:cubicBezTo>
                    <a:pt x="1160" y="3517"/>
                    <a:pt x="946" y="3071"/>
                    <a:pt x="830" y="2598"/>
                  </a:cubicBezTo>
                  <a:cubicBezTo>
                    <a:pt x="759" y="2304"/>
                    <a:pt x="732" y="2000"/>
                    <a:pt x="661" y="1697"/>
                  </a:cubicBezTo>
                  <a:cubicBezTo>
                    <a:pt x="607" y="1474"/>
                    <a:pt x="429" y="1260"/>
                    <a:pt x="366" y="1037"/>
                  </a:cubicBezTo>
                  <a:cubicBezTo>
                    <a:pt x="1241" y="912"/>
                    <a:pt x="2115" y="734"/>
                    <a:pt x="2989" y="582"/>
                  </a:cubicBezTo>
                  <a:cubicBezTo>
                    <a:pt x="3462" y="493"/>
                    <a:pt x="3935" y="412"/>
                    <a:pt x="4407" y="350"/>
                  </a:cubicBezTo>
                  <a:close/>
                  <a:moveTo>
                    <a:pt x="4530" y="1"/>
                  </a:moveTo>
                  <a:cubicBezTo>
                    <a:pt x="4522" y="1"/>
                    <a:pt x="4514" y="1"/>
                    <a:pt x="4506" y="2"/>
                  </a:cubicBezTo>
                  <a:cubicBezTo>
                    <a:pt x="3051" y="172"/>
                    <a:pt x="1624" y="519"/>
                    <a:pt x="170" y="725"/>
                  </a:cubicBezTo>
                  <a:cubicBezTo>
                    <a:pt x="116" y="734"/>
                    <a:pt x="81" y="760"/>
                    <a:pt x="63" y="796"/>
                  </a:cubicBezTo>
                  <a:cubicBezTo>
                    <a:pt x="27" y="823"/>
                    <a:pt x="0" y="867"/>
                    <a:pt x="9" y="921"/>
                  </a:cubicBezTo>
                  <a:cubicBezTo>
                    <a:pt x="18" y="1081"/>
                    <a:pt x="54" y="1206"/>
                    <a:pt x="134" y="1340"/>
                  </a:cubicBezTo>
                  <a:cubicBezTo>
                    <a:pt x="134" y="1358"/>
                    <a:pt x="143" y="1367"/>
                    <a:pt x="152" y="1385"/>
                  </a:cubicBezTo>
                  <a:cubicBezTo>
                    <a:pt x="313" y="1688"/>
                    <a:pt x="384" y="1991"/>
                    <a:pt x="447" y="2321"/>
                  </a:cubicBezTo>
                  <a:cubicBezTo>
                    <a:pt x="500" y="2616"/>
                    <a:pt x="554" y="2901"/>
                    <a:pt x="625" y="3196"/>
                  </a:cubicBezTo>
                  <a:cubicBezTo>
                    <a:pt x="705" y="3535"/>
                    <a:pt x="902" y="3847"/>
                    <a:pt x="964" y="4195"/>
                  </a:cubicBezTo>
                  <a:cubicBezTo>
                    <a:pt x="983" y="4280"/>
                    <a:pt x="1046" y="4317"/>
                    <a:pt x="1113" y="4317"/>
                  </a:cubicBezTo>
                  <a:cubicBezTo>
                    <a:pt x="1137" y="4317"/>
                    <a:pt x="1163" y="4312"/>
                    <a:pt x="1187" y="4302"/>
                  </a:cubicBezTo>
                  <a:cubicBezTo>
                    <a:pt x="1207" y="4315"/>
                    <a:pt x="1231" y="4323"/>
                    <a:pt x="1260" y="4323"/>
                  </a:cubicBezTo>
                  <a:cubicBezTo>
                    <a:pt x="1271" y="4323"/>
                    <a:pt x="1282" y="4322"/>
                    <a:pt x="1294" y="4320"/>
                  </a:cubicBezTo>
                  <a:cubicBezTo>
                    <a:pt x="2008" y="4168"/>
                    <a:pt x="2721" y="4034"/>
                    <a:pt x="3435" y="3892"/>
                  </a:cubicBezTo>
                  <a:cubicBezTo>
                    <a:pt x="4042" y="3767"/>
                    <a:pt x="4648" y="3704"/>
                    <a:pt x="5219" y="3481"/>
                  </a:cubicBezTo>
                  <a:cubicBezTo>
                    <a:pt x="5264" y="3463"/>
                    <a:pt x="5291" y="3437"/>
                    <a:pt x="5300" y="3410"/>
                  </a:cubicBezTo>
                  <a:cubicBezTo>
                    <a:pt x="5335" y="3374"/>
                    <a:pt x="5353" y="3321"/>
                    <a:pt x="5335" y="3258"/>
                  </a:cubicBezTo>
                  <a:cubicBezTo>
                    <a:pt x="5112" y="2589"/>
                    <a:pt x="4970" y="1902"/>
                    <a:pt x="4862" y="1206"/>
                  </a:cubicBezTo>
                  <a:cubicBezTo>
                    <a:pt x="4818" y="912"/>
                    <a:pt x="4782" y="609"/>
                    <a:pt x="4746" y="314"/>
                  </a:cubicBezTo>
                  <a:cubicBezTo>
                    <a:pt x="4746" y="279"/>
                    <a:pt x="4729" y="252"/>
                    <a:pt x="4711" y="225"/>
                  </a:cubicBezTo>
                  <a:cubicBezTo>
                    <a:pt x="4736" y="133"/>
                    <a:pt x="4658" y="1"/>
                    <a:pt x="453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
            <p:cNvSpPr/>
            <p:nvPr/>
          </p:nvSpPr>
          <p:spPr>
            <a:xfrm>
              <a:off x="5192271" y="4961532"/>
              <a:ext cx="33276" cy="24661"/>
            </a:xfrm>
            <a:custGeom>
              <a:rect b="b" l="l" r="r" t="t"/>
              <a:pathLst>
                <a:path extrusionOk="0" h="375" w="506">
                  <a:moveTo>
                    <a:pt x="259" y="1"/>
                  </a:moveTo>
                  <a:cubicBezTo>
                    <a:pt x="141" y="1"/>
                    <a:pt x="1" y="172"/>
                    <a:pt x="95" y="273"/>
                  </a:cubicBezTo>
                  <a:cubicBezTo>
                    <a:pt x="166" y="345"/>
                    <a:pt x="238" y="375"/>
                    <a:pt x="297" y="375"/>
                  </a:cubicBezTo>
                  <a:cubicBezTo>
                    <a:pt x="436" y="375"/>
                    <a:pt x="505" y="208"/>
                    <a:pt x="336" y="32"/>
                  </a:cubicBezTo>
                  <a:cubicBezTo>
                    <a:pt x="314" y="10"/>
                    <a:pt x="287"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
            <p:cNvSpPr/>
            <p:nvPr/>
          </p:nvSpPr>
          <p:spPr>
            <a:xfrm>
              <a:off x="5126377" y="4954363"/>
              <a:ext cx="33144" cy="24529"/>
            </a:xfrm>
            <a:custGeom>
              <a:rect b="b" l="l" r="r" t="t"/>
              <a:pathLst>
                <a:path extrusionOk="0" h="373" w="504">
                  <a:moveTo>
                    <a:pt x="207" y="0"/>
                  </a:moveTo>
                  <a:cubicBezTo>
                    <a:pt x="68" y="0"/>
                    <a:pt x="0" y="169"/>
                    <a:pt x="169" y="338"/>
                  </a:cubicBezTo>
                  <a:cubicBezTo>
                    <a:pt x="192" y="362"/>
                    <a:pt x="220" y="373"/>
                    <a:pt x="248" y="373"/>
                  </a:cubicBezTo>
                  <a:cubicBezTo>
                    <a:pt x="366" y="373"/>
                    <a:pt x="503" y="199"/>
                    <a:pt x="410" y="106"/>
                  </a:cubicBezTo>
                  <a:cubicBezTo>
                    <a:pt x="338" y="31"/>
                    <a:pt x="266" y="0"/>
                    <a:pt x="20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
            <p:cNvSpPr/>
            <p:nvPr/>
          </p:nvSpPr>
          <p:spPr>
            <a:xfrm>
              <a:off x="5057984" y="4936082"/>
              <a:ext cx="33407" cy="24792"/>
            </a:xfrm>
            <a:custGeom>
              <a:rect b="b" l="l" r="r" t="t"/>
              <a:pathLst>
                <a:path extrusionOk="0" h="377" w="508">
                  <a:moveTo>
                    <a:pt x="260" y="1"/>
                  </a:moveTo>
                  <a:cubicBezTo>
                    <a:pt x="138" y="1"/>
                    <a:pt x="1" y="176"/>
                    <a:pt x="94" y="277"/>
                  </a:cubicBezTo>
                  <a:cubicBezTo>
                    <a:pt x="165" y="347"/>
                    <a:pt x="235" y="376"/>
                    <a:pt x="294" y="376"/>
                  </a:cubicBezTo>
                  <a:cubicBezTo>
                    <a:pt x="435" y="376"/>
                    <a:pt x="508" y="206"/>
                    <a:pt x="344" y="36"/>
                  </a:cubicBezTo>
                  <a:cubicBezTo>
                    <a:pt x="319" y="11"/>
                    <a:pt x="290" y="1"/>
                    <a:pt x="26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5144527" y="4905305"/>
              <a:ext cx="33605" cy="24332"/>
            </a:xfrm>
            <a:custGeom>
              <a:rect b="b" l="l" r="r" t="t"/>
              <a:pathLst>
                <a:path extrusionOk="0" h="370" w="511">
                  <a:moveTo>
                    <a:pt x="212" y="1"/>
                  </a:moveTo>
                  <a:cubicBezTo>
                    <a:pt x="73" y="1"/>
                    <a:pt x="1" y="165"/>
                    <a:pt x="170" y="334"/>
                  </a:cubicBezTo>
                  <a:cubicBezTo>
                    <a:pt x="192" y="359"/>
                    <a:pt x="220" y="369"/>
                    <a:pt x="250" y="369"/>
                  </a:cubicBezTo>
                  <a:cubicBezTo>
                    <a:pt x="369" y="369"/>
                    <a:pt x="511" y="195"/>
                    <a:pt x="411" y="102"/>
                  </a:cubicBezTo>
                  <a:cubicBezTo>
                    <a:pt x="341" y="30"/>
                    <a:pt x="270" y="1"/>
                    <a:pt x="2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5169188" y="4850196"/>
              <a:ext cx="29330" cy="24595"/>
            </a:xfrm>
            <a:custGeom>
              <a:rect b="b" l="l" r="r" t="t"/>
              <a:pathLst>
                <a:path extrusionOk="0" h="374" w="446">
                  <a:moveTo>
                    <a:pt x="208" y="0"/>
                  </a:moveTo>
                  <a:cubicBezTo>
                    <a:pt x="69" y="0"/>
                    <a:pt x="0" y="167"/>
                    <a:pt x="169" y="343"/>
                  </a:cubicBezTo>
                  <a:cubicBezTo>
                    <a:pt x="191" y="364"/>
                    <a:pt x="218" y="374"/>
                    <a:pt x="245" y="374"/>
                  </a:cubicBezTo>
                  <a:cubicBezTo>
                    <a:pt x="319" y="374"/>
                    <a:pt x="402" y="307"/>
                    <a:pt x="428" y="235"/>
                  </a:cubicBezTo>
                  <a:cubicBezTo>
                    <a:pt x="446" y="200"/>
                    <a:pt x="446" y="164"/>
                    <a:pt x="437" y="137"/>
                  </a:cubicBezTo>
                  <a:cubicBezTo>
                    <a:pt x="428" y="119"/>
                    <a:pt x="419" y="111"/>
                    <a:pt x="410" y="102"/>
                  </a:cubicBezTo>
                  <a:cubicBezTo>
                    <a:pt x="339" y="30"/>
                    <a:pt x="267" y="0"/>
                    <a:pt x="2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
            <p:cNvSpPr/>
            <p:nvPr/>
          </p:nvSpPr>
          <p:spPr>
            <a:xfrm>
              <a:off x="5130323" y="4794166"/>
              <a:ext cx="33276" cy="24595"/>
            </a:xfrm>
            <a:custGeom>
              <a:rect b="b" l="l" r="r" t="t"/>
              <a:pathLst>
                <a:path extrusionOk="0" h="374" w="506">
                  <a:moveTo>
                    <a:pt x="209" y="1"/>
                  </a:moveTo>
                  <a:cubicBezTo>
                    <a:pt x="70" y="1"/>
                    <a:pt x="0" y="169"/>
                    <a:pt x="163" y="338"/>
                  </a:cubicBezTo>
                  <a:cubicBezTo>
                    <a:pt x="187" y="363"/>
                    <a:pt x="216" y="373"/>
                    <a:pt x="246" y="373"/>
                  </a:cubicBezTo>
                  <a:cubicBezTo>
                    <a:pt x="368" y="373"/>
                    <a:pt x="506" y="199"/>
                    <a:pt x="412" y="106"/>
                  </a:cubicBezTo>
                  <a:cubicBezTo>
                    <a:pt x="340"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
            <p:cNvSpPr/>
            <p:nvPr/>
          </p:nvSpPr>
          <p:spPr>
            <a:xfrm>
              <a:off x="5116052" y="4879789"/>
              <a:ext cx="33342" cy="24266"/>
            </a:xfrm>
            <a:custGeom>
              <a:rect b="b" l="l" r="r" t="t"/>
              <a:pathLst>
                <a:path extrusionOk="0" h="369" w="507">
                  <a:moveTo>
                    <a:pt x="260" y="0"/>
                  </a:moveTo>
                  <a:cubicBezTo>
                    <a:pt x="138" y="0"/>
                    <a:pt x="1" y="174"/>
                    <a:pt x="94" y="267"/>
                  </a:cubicBezTo>
                  <a:cubicBezTo>
                    <a:pt x="166" y="339"/>
                    <a:pt x="238" y="369"/>
                    <a:pt x="297" y="369"/>
                  </a:cubicBezTo>
                  <a:cubicBezTo>
                    <a:pt x="437" y="369"/>
                    <a:pt x="507" y="204"/>
                    <a:pt x="344"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5050553" y="4896756"/>
              <a:ext cx="33539" cy="24332"/>
            </a:xfrm>
            <a:custGeom>
              <a:rect b="b" l="l" r="r" t="t"/>
              <a:pathLst>
                <a:path extrusionOk="0" h="370" w="510">
                  <a:moveTo>
                    <a:pt x="259" y="0"/>
                  </a:moveTo>
                  <a:cubicBezTo>
                    <a:pt x="139" y="0"/>
                    <a:pt x="0" y="168"/>
                    <a:pt x="100" y="268"/>
                  </a:cubicBezTo>
                  <a:cubicBezTo>
                    <a:pt x="169" y="340"/>
                    <a:pt x="240" y="370"/>
                    <a:pt x="299" y="370"/>
                  </a:cubicBezTo>
                  <a:cubicBezTo>
                    <a:pt x="437" y="370"/>
                    <a:pt x="510" y="205"/>
                    <a:pt x="341" y="36"/>
                  </a:cubicBezTo>
                  <a:cubicBezTo>
                    <a:pt x="317" y="11"/>
                    <a:pt x="289" y="0"/>
                    <a:pt x="25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5077516" y="4828429"/>
              <a:ext cx="33670" cy="24661"/>
            </a:xfrm>
            <a:custGeom>
              <a:rect b="b" l="l" r="r" t="t"/>
              <a:pathLst>
                <a:path extrusionOk="0" h="375" w="512">
                  <a:moveTo>
                    <a:pt x="257" y="1"/>
                  </a:moveTo>
                  <a:cubicBezTo>
                    <a:pt x="124" y="1"/>
                    <a:pt x="0" y="172"/>
                    <a:pt x="118" y="290"/>
                  </a:cubicBezTo>
                  <a:lnTo>
                    <a:pt x="154" y="326"/>
                  </a:lnTo>
                  <a:cubicBezTo>
                    <a:pt x="188" y="360"/>
                    <a:pt x="228" y="375"/>
                    <a:pt x="266" y="375"/>
                  </a:cubicBezTo>
                  <a:cubicBezTo>
                    <a:pt x="395" y="375"/>
                    <a:pt x="512" y="209"/>
                    <a:pt x="395" y="85"/>
                  </a:cubicBezTo>
                  <a:lnTo>
                    <a:pt x="368" y="49"/>
                  </a:lnTo>
                  <a:cubicBezTo>
                    <a:pt x="334" y="15"/>
                    <a:pt x="295" y="1"/>
                    <a:pt x="2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5014844" y="4860126"/>
              <a:ext cx="33210" cy="24661"/>
            </a:xfrm>
            <a:custGeom>
              <a:rect b="b" l="l" r="r" t="t"/>
              <a:pathLst>
                <a:path extrusionOk="0" h="375" w="505">
                  <a:moveTo>
                    <a:pt x="209" y="1"/>
                  </a:moveTo>
                  <a:cubicBezTo>
                    <a:pt x="69" y="1"/>
                    <a:pt x="1" y="168"/>
                    <a:pt x="170" y="343"/>
                  </a:cubicBezTo>
                  <a:cubicBezTo>
                    <a:pt x="192" y="365"/>
                    <a:pt x="219" y="375"/>
                    <a:pt x="247" y="375"/>
                  </a:cubicBezTo>
                  <a:cubicBezTo>
                    <a:pt x="365" y="375"/>
                    <a:pt x="505" y="203"/>
                    <a:pt x="411" y="102"/>
                  </a:cubicBezTo>
                  <a:cubicBezTo>
                    <a:pt x="339" y="31"/>
                    <a:pt x="268"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5030693" y="4796468"/>
              <a:ext cx="33539" cy="24398"/>
            </a:xfrm>
            <a:custGeom>
              <a:rect b="b" l="l" r="r" t="t"/>
              <a:pathLst>
                <a:path extrusionOk="0" h="371" w="510">
                  <a:moveTo>
                    <a:pt x="243" y="0"/>
                  </a:moveTo>
                  <a:cubicBezTo>
                    <a:pt x="115" y="0"/>
                    <a:pt x="0" y="169"/>
                    <a:pt x="116" y="285"/>
                  </a:cubicBezTo>
                  <a:lnTo>
                    <a:pt x="143" y="321"/>
                  </a:lnTo>
                  <a:cubicBezTo>
                    <a:pt x="180" y="356"/>
                    <a:pt x="221" y="370"/>
                    <a:pt x="260" y="370"/>
                  </a:cubicBezTo>
                  <a:cubicBezTo>
                    <a:pt x="393" y="370"/>
                    <a:pt x="510" y="204"/>
                    <a:pt x="393" y="80"/>
                  </a:cubicBezTo>
                  <a:lnTo>
                    <a:pt x="357" y="53"/>
                  </a:lnTo>
                  <a:cubicBezTo>
                    <a:pt x="322" y="16"/>
                    <a:pt x="282" y="0"/>
                    <a:pt x="24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
            <p:cNvSpPr/>
            <p:nvPr/>
          </p:nvSpPr>
          <p:spPr>
            <a:xfrm>
              <a:off x="5575665" y="4906620"/>
              <a:ext cx="33736" cy="24529"/>
            </a:xfrm>
            <a:custGeom>
              <a:rect b="b" l="l" r="r" t="t"/>
              <a:pathLst>
                <a:path extrusionOk="0" h="373" w="513">
                  <a:moveTo>
                    <a:pt x="216" y="0"/>
                  </a:moveTo>
                  <a:cubicBezTo>
                    <a:pt x="75" y="0"/>
                    <a:pt x="0" y="171"/>
                    <a:pt x="171" y="341"/>
                  </a:cubicBezTo>
                  <a:cubicBezTo>
                    <a:pt x="193" y="363"/>
                    <a:pt x="220" y="372"/>
                    <a:pt x="248" y="372"/>
                  </a:cubicBezTo>
                  <a:cubicBezTo>
                    <a:pt x="368" y="372"/>
                    <a:pt x="513" y="201"/>
                    <a:pt x="411" y="100"/>
                  </a:cubicBezTo>
                  <a:cubicBezTo>
                    <a:pt x="344" y="30"/>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
            <p:cNvSpPr/>
            <p:nvPr/>
          </p:nvSpPr>
          <p:spPr>
            <a:xfrm>
              <a:off x="5572180" y="4838688"/>
              <a:ext cx="31632" cy="22293"/>
            </a:xfrm>
            <a:custGeom>
              <a:rect b="b" l="l" r="r" t="t"/>
              <a:pathLst>
                <a:path extrusionOk="0" h="339" w="481">
                  <a:moveTo>
                    <a:pt x="243" y="1"/>
                  </a:moveTo>
                  <a:cubicBezTo>
                    <a:pt x="115" y="1"/>
                    <a:pt x="0" y="169"/>
                    <a:pt x="117" y="286"/>
                  </a:cubicBezTo>
                  <a:cubicBezTo>
                    <a:pt x="152" y="323"/>
                    <a:pt x="193" y="339"/>
                    <a:pt x="232" y="339"/>
                  </a:cubicBezTo>
                  <a:cubicBezTo>
                    <a:pt x="362" y="339"/>
                    <a:pt x="481" y="170"/>
                    <a:pt x="357"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
            <p:cNvSpPr/>
            <p:nvPr/>
          </p:nvSpPr>
          <p:spPr>
            <a:xfrm>
              <a:off x="5628801" y="4864138"/>
              <a:ext cx="33210" cy="24661"/>
            </a:xfrm>
            <a:custGeom>
              <a:rect b="b" l="l" r="r" t="t"/>
              <a:pathLst>
                <a:path extrusionOk="0" h="375" w="505">
                  <a:moveTo>
                    <a:pt x="259" y="1"/>
                  </a:moveTo>
                  <a:cubicBezTo>
                    <a:pt x="140" y="1"/>
                    <a:pt x="0" y="172"/>
                    <a:pt x="94" y="273"/>
                  </a:cubicBezTo>
                  <a:cubicBezTo>
                    <a:pt x="166" y="345"/>
                    <a:pt x="237" y="375"/>
                    <a:pt x="296" y="375"/>
                  </a:cubicBezTo>
                  <a:cubicBezTo>
                    <a:pt x="436" y="375"/>
                    <a:pt x="504" y="208"/>
                    <a:pt x="335" y="32"/>
                  </a:cubicBezTo>
                  <a:cubicBezTo>
                    <a:pt x="313" y="10"/>
                    <a:pt x="286"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5638468" y="4814421"/>
              <a:ext cx="33210" cy="24595"/>
            </a:xfrm>
            <a:custGeom>
              <a:rect b="b" l="l" r="r" t="t"/>
              <a:pathLst>
                <a:path extrusionOk="0" h="374" w="505">
                  <a:moveTo>
                    <a:pt x="209" y="0"/>
                  </a:moveTo>
                  <a:cubicBezTo>
                    <a:pt x="70" y="0"/>
                    <a:pt x="1" y="167"/>
                    <a:pt x="170" y="342"/>
                  </a:cubicBezTo>
                  <a:cubicBezTo>
                    <a:pt x="192" y="364"/>
                    <a:pt x="219" y="374"/>
                    <a:pt x="247" y="374"/>
                  </a:cubicBezTo>
                  <a:cubicBezTo>
                    <a:pt x="365" y="374"/>
                    <a:pt x="505" y="203"/>
                    <a:pt x="411" y="101"/>
                  </a:cubicBezTo>
                  <a:cubicBezTo>
                    <a:pt x="339" y="30"/>
                    <a:pt x="268"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
            <p:cNvSpPr/>
            <p:nvPr/>
          </p:nvSpPr>
          <p:spPr>
            <a:xfrm>
              <a:off x="5690684" y="4832243"/>
              <a:ext cx="31763" cy="22293"/>
            </a:xfrm>
            <a:custGeom>
              <a:rect b="b" l="l" r="r" t="t"/>
              <a:pathLst>
                <a:path extrusionOk="0" h="339" w="483">
                  <a:moveTo>
                    <a:pt x="251" y="0"/>
                  </a:moveTo>
                  <a:cubicBezTo>
                    <a:pt x="120" y="0"/>
                    <a:pt x="0" y="169"/>
                    <a:pt x="117" y="285"/>
                  </a:cubicBezTo>
                  <a:cubicBezTo>
                    <a:pt x="154" y="323"/>
                    <a:pt x="196" y="339"/>
                    <a:pt x="236" y="339"/>
                  </a:cubicBezTo>
                  <a:cubicBezTo>
                    <a:pt x="368" y="339"/>
                    <a:pt x="483" y="170"/>
                    <a:pt x="366" y="53"/>
                  </a:cubicBezTo>
                  <a:cubicBezTo>
                    <a:pt x="331" y="16"/>
                    <a:pt x="290" y="0"/>
                    <a:pt x="25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5743425" y="4774043"/>
              <a:ext cx="29462" cy="24792"/>
            </a:xfrm>
            <a:custGeom>
              <a:rect b="b" l="l" r="r" t="t"/>
              <a:pathLst>
                <a:path extrusionOk="0" h="377" w="448">
                  <a:moveTo>
                    <a:pt x="216" y="0"/>
                  </a:moveTo>
                  <a:cubicBezTo>
                    <a:pt x="76" y="0"/>
                    <a:pt x="1" y="170"/>
                    <a:pt x="171" y="341"/>
                  </a:cubicBezTo>
                  <a:cubicBezTo>
                    <a:pt x="198" y="376"/>
                    <a:pt x="242" y="376"/>
                    <a:pt x="278" y="376"/>
                  </a:cubicBezTo>
                  <a:cubicBezTo>
                    <a:pt x="349" y="359"/>
                    <a:pt x="430" y="287"/>
                    <a:pt x="439" y="207"/>
                  </a:cubicBezTo>
                  <a:cubicBezTo>
                    <a:pt x="448" y="171"/>
                    <a:pt x="448" y="136"/>
                    <a:pt x="412" y="100"/>
                  </a:cubicBezTo>
                  <a:cubicBezTo>
                    <a:pt x="344" y="29"/>
                    <a:pt x="274" y="0"/>
                    <a:pt x="21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5676479" y="4777134"/>
              <a:ext cx="33342" cy="24595"/>
            </a:xfrm>
            <a:custGeom>
              <a:rect b="b" l="l" r="r" t="t"/>
              <a:pathLst>
                <a:path extrusionOk="0" h="374" w="507">
                  <a:moveTo>
                    <a:pt x="209" y="1"/>
                  </a:moveTo>
                  <a:cubicBezTo>
                    <a:pt x="70" y="1"/>
                    <a:pt x="1" y="170"/>
                    <a:pt x="163" y="338"/>
                  </a:cubicBezTo>
                  <a:cubicBezTo>
                    <a:pt x="188" y="363"/>
                    <a:pt x="217" y="373"/>
                    <a:pt x="247" y="373"/>
                  </a:cubicBezTo>
                  <a:cubicBezTo>
                    <a:pt x="369" y="373"/>
                    <a:pt x="506" y="200"/>
                    <a:pt x="413" y="106"/>
                  </a:cubicBezTo>
                  <a:cubicBezTo>
                    <a:pt x="341" y="32"/>
                    <a:pt x="269" y="1"/>
                    <a:pt x="20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5694235" y="4707689"/>
              <a:ext cx="25845" cy="26502"/>
            </a:xfrm>
            <a:custGeom>
              <a:rect b="b" l="l" r="r" t="t"/>
              <a:pathLst>
                <a:path extrusionOk="0" h="403" w="393">
                  <a:moveTo>
                    <a:pt x="178" y="1"/>
                  </a:moveTo>
                  <a:cubicBezTo>
                    <a:pt x="152" y="1"/>
                    <a:pt x="125" y="7"/>
                    <a:pt x="98" y="21"/>
                  </a:cubicBezTo>
                  <a:cubicBezTo>
                    <a:pt x="36" y="56"/>
                    <a:pt x="0" y="137"/>
                    <a:pt x="18" y="217"/>
                  </a:cubicBezTo>
                  <a:cubicBezTo>
                    <a:pt x="12" y="312"/>
                    <a:pt x="100" y="402"/>
                    <a:pt x="193" y="402"/>
                  </a:cubicBezTo>
                  <a:cubicBezTo>
                    <a:pt x="231" y="402"/>
                    <a:pt x="270" y="387"/>
                    <a:pt x="303" y="351"/>
                  </a:cubicBezTo>
                  <a:cubicBezTo>
                    <a:pt x="366" y="279"/>
                    <a:pt x="393" y="172"/>
                    <a:pt x="330" y="83"/>
                  </a:cubicBezTo>
                  <a:cubicBezTo>
                    <a:pt x="293" y="33"/>
                    <a:pt x="238" y="1"/>
                    <a:pt x="1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5629656" y="4673229"/>
              <a:ext cx="31171" cy="22293"/>
            </a:xfrm>
            <a:custGeom>
              <a:rect b="b" l="l" r="r" t="t"/>
              <a:pathLst>
                <a:path extrusionOk="0" h="339" w="474">
                  <a:moveTo>
                    <a:pt x="243" y="1"/>
                  </a:moveTo>
                  <a:cubicBezTo>
                    <a:pt x="115" y="1"/>
                    <a:pt x="1" y="170"/>
                    <a:pt x="117" y="286"/>
                  </a:cubicBezTo>
                  <a:cubicBezTo>
                    <a:pt x="152" y="323"/>
                    <a:pt x="192" y="339"/>
                    <a:pt x="231" y="339"/>
                  </a:cubicBezTo>
                  <a:cubicBezTo>
                    <a:pt x="359" y="339"/>
                    <a:pt x="474" y="170"/>
                    <a:pt x="358" y="54"/>
                  </a:cubicBezTo>
                  <a:cubicBezTo>
                    <a:pt x="322" y="16"/>
                    <a:pt x="282" y="1"/>
                    <a:pt x="2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5626697" y="4754183"/>
              <a:ext cx="31237" cy="22359"/>
            </a:xfrm>
            <a:custGeom>
              <a:rect b="b" l="l" r="r" t="t"/>
              <a:pathLst>
                <a:path extrusionOk="0" h="340" w="475">
                  <a:moveTo>
                    <a:pt x="244" y="1"/>
                  </a:moveTo>
                  <a:cubicBezTo>
                    <a:pt x="115" y="1"/>
                    <a:pt x="1" y="170"/>
                    <a:pt x="117" y="286"/>
                  </a:cubicBezTo>
                  <a:cubicBezTo>
                    <a:pt x="153" y="323"/>
                    <a:pt x="193" y="339"/>
                    <a:pt x="232" y="339"/>
                  </a:cubicBezTo>
                  <a:cubicBezTo>
                    <a:pt x="360" y="339"/>
                    <a:pt x="474" y="170"/>
                    <a:pt x="358" y="54"/>
                  </a:cubicBezTo>
                  <a:cubicBezTo>
                    <a:pt x="323" y="17"/>
                    <a:pt x="282" y="1"/>
                    <a:pt x="244"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5581452" y="4791799"/>
              <a:ext cx="33210" cy="24595"/>
            </a:xfrm>
            <a:custGeom>
              <a:rect b="b" l="l" r="r" t="t"/>
              <a:pathLst>
                <a:path extrusionOk="0" h="374" w="505">
                  <a:moveTo>
                    <a:pt x="206" y="1"/>
                  </a:moveTo>
                  <a:cubicBezTo>
                    <a:pt x="70" y="1"/>
                    <a:pt x="0" y="170"/>
                    <a:pt x="163" y="338"/>
                  </a:cubicBezTo>
                  <a:cubicBezTo>
                    <a:pt x="187" y="363"/>
                    <a:pt x="217" y="373"/>
                    <a:pt x="246" y="373"/>
                  </a:cubicBezTo>
                  <a:cubicBezTo>
                    <a:pt x="368" y="373"/>
                    <a:pt x="504" y="200"/>
                    <a:pt x="404" y="106"/>
                  </a:cubicBezTo>
                  <a:cubicBezTo>
                    <a:pt x="334" y="32"/>
                    <a:pt x="264" y="1"/>
                    <a:pt x="20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5580203" y="4714791"/>
              <a:ext cx="33407" cy="24727"/>
            </a:xfrm>
            <a:custGeom>
              <a:rect b="b" l="l" r="r" t="t"/>
              <a:pathLst>
                <a:path extrusionOk="0" h="376" w="508">
                  <a:moveTo>
                    <a:pt x="214" y="0"/>
                  </a:moveTo>
                  <a:cubicBezTo>
                    <a:pt x="72" y="0"/>
                    <a:pt x="0" y="170"/>
                    <a:pt x="164" y="341"/>
                  </a:cubicBezTo>
                  <a:cubicBezTo>
                    <a:pt x="189" y="365"/>
                    <a:pt x="217" y="376"/>
                    <a:pt x="247" y="376"/>
                  </a:cubicBezTo>
                  <a:cubicBezTo>
                    <a:pt x="370" y="376"/>
                    <a:pt x="507" y="200"/>
                    <a:pt x="414" y="100"/>
                  </a:cubicBezTo>
                  <a:cubicBezTo>
                    <a:pt x="343" y="29"/>
                    <a:pt x="273" y="0"/>
                    <a:pt x="2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5540351" y="4753920"/>
              <a:ext cx="33210" cy="24332"/>
            </a:xfrm>
            <a:custGeom>
              <a:rect b="b" l="l" r="r" t="t"/>
              <a:pathLst>
                <a:path extrusionOk="0" h="370" w="505">
                  <a:moveTo>
                    <a:pt x="207" y="1"/>
                  </a:moveTo>
                  <a:cubicBezTo>
                    <a:pt x="71" y="1"/>
                    <a:pt x="1" y="166"/>
                    <a:pt x="163" y="335"/>
                  </a:cubicBezTo>
                  <a:cubicBezTo>
                    <a:pt x="188" y="359"/>
                    <a:pt x="217" y="370"/>
                    <a:pt x="247" y="370"/>
                  </a:cubicBezTo>
                  <a:cubicBezTo>
                    <a:pt x="369" y="370"/>
                    <a:pt x="505" y="196"/>
                    <a:pt x="404" y="103"/>
                  </a:cubicBezTo>
                  <a:cubicBezTo>
                    <a:pt x="335" y="31"/>
                    <a:pt x="265" y="1"/>
                    <a:pt x="20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5522069" y="4686777"/>
              <a:ext cx="33407" cy="24727"/>
            </a:xfrm>
            <a:custGeom>
              <a:rect b="b" l="l" r="r" t="t"/>
              <a:pathLst>
                <a:path extrusionOk="0" h="376" w="508">
                  <a:moveTo>
                    <a:pt x="260" y="0"/>
                  </a:moveTo>
                  <a:cubicBezTo>
                    <a:pt x="138" y="0"/>
                    <a:pt x="0" y="176"/>
                    <a:pt x="94" y="276"/>
                  </a:cubicBezTo>
                  <a:cubicBezTo>
                    <a:pt x="164" y="347"/>
                    <a:pt x="235" y="376"/>
                    <a:pt x="293" y="376"/>
                  </a:cubicBezTo>
                  <a:cubicBezTo>
                    <a:pt x="435" y="376"/>
                    <a:pt x="507" y="206"/>
                    <a:pt x="343" y="35"/>
                  </a:cubicBezTo>
                  <a:cubicBezTo>
                    <a:pt x="319" y="11"/>
                    <a:pt x="290" y="0"/>
                    <a:pt x="26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7"/>
          <p:cNvGrpSpPr/>
          <p:nvPr/>
        </p:nvGrpSpPr>
        <p:grpSpPr>
          <a:xfrm rot="5400000">
            <a:off x="834718" y="678039"/>
            <a:ext cx="430862" cy="343037"/>
            <a:chOff x="1376700" y="1639725"/>
            <a:chExt cx="275100" cy="219025"/>
          </a:xfrm>
        </p:grpSpPr>
        <p:sp>
          <p:nvSpPr>
            <p:cNvPr id="632" name="Google Shape;632;p7"/>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7"/>
          <p:cNvGrpSpPr/>
          <p:nvPr/>
        </p:nvGrpSpPr>
        <p:grpSpPr>
          <a:xfrm rot="3562044">
            <a:off x="-228647" y="344621"/>
            <a:ext cx="840885" cy="232446"/>
            <a:chOff x="257828" y="1369925"/>
            <a:chExt cx="840936" cy="232460"/>
          </a:xfrm>
        </p:grpSpPr>
        <p:sp>
          <p:nvSpPr>
            <p:cNvPr id="635" name="Google Shape;635;p7"/>
            <p:cNvSpPr/>
            <p:nvPr/>
          </p:nvSpPr>
          <p:spPr>
            <a:xfrm>
              <a:off x="703003" y="1404836"/>
              <a:ext cx="168050" cy="117216"/>
            </a:xfrm>
            <a:custGeom>
              <a:rect b="b" l="l" r="r" t="t"/>
              <a:pathLst>
                <a:path extrusionOk="0" h="3747" w="5372">
                  <a:moveTo>
                    <a:pt x="340" y="0"/>
                  </a:moveTo>
                  <a:lnTo>
                    <a:pt x="340" y="0"/>
                  </a:lnTo>
                  <a:cubicBezTo>
                    <a:pt x="822" y="1008"/>
                    <a:pt x="581" y="2311"/>
                    <a:pt x="1" y="3256"/>
                  </a:cubicBezTo>
                  <a:cubicBezTo>
                    <a:pt x="795" y="3381"/>
                    <a:pt x="1607" y="3551"/>
                    <a:pt x="2410" y="3586"/>
                  </a:cubicBezTo>
                  <a:cubicBezTo>
                    <a:pt x="3016" y="3613"/>
                    <a:pt x="3667" y="3542"/>
                    <a:pt x="4247" y="3747"/>
                  </a:cubicBezTo>
                  <a:cubicBezTo>
                    <a:pt x="5255" y="2935"/>
                    <a:pt x="5371" y="1526"/>
                    <a:pt x="4595" y="500"/>
                  </a:cubicBezTo>
                  <a:lnTo>
                    <a:pt x="4595" y="500"/>
                  </a:lnTo>
                  <a:cubicBezTo>
                    <a:pt x="4459" y="510"/>
                    <a:pt x="4323" y="514"/>
                    <a:pt x="4189" y="514"/>
                  </a:cubicBezTo>
                  <a:cubicBezTo>
                    <a:pt x="4095" y="514"/>
                    <a:pt x="4001" y="512"/>
                    <a:pt x="3908" y="509"/>
                  </a:cubicBezTo>
                  <a:lnTo>
                    <a:pt x="3908" y="509"/>
                  </a:lnTo>
                  <a:cubicBezTo>
                    <a:pt x="3989" y="678"/>
                    <a:pt x="4033" y="874"/>
                    <a:pt x="4060" y="1062"/>
                  </a:cubicBezTo>
                  <a:cubicBezTo>
                    <a:pt x="4080" y="1182"/>
                    <a:pt x="3982" y="1251"/>
                    <a:pt x="3887" y="1251"/>
                  </a:cubicBezTo>
                  <a:cubicBezTo>
                    <a:pt x="3813" y="1251"/>
                    <a:pt x="3742" y="1209"/>
                    <a:pt x="3730" y="1115"/>
                  </a:cubicBezTo>
                  <a:cubicBezTo>
                    <a:pt x="3694" y="892"/>
                    <a:pt x="3641" y="660"/>
                    <a:pt x="3507" y="473"/>
                  </a:cubicBezTo>
                  <a:lnTo>
                    <a:pt x="3498" y="464"/>
                  </a:lnTo>
                  <a:cubicBezTo>
                    <a:pt x="3364" y="455"/>
                    <a:pt x="3239" y="428"/>
                    <a:pt x="3105" y="410"/>
                  </a:cubicBezTo>
                  <a:lnTo>
                    <a:pt x="3105" y="410"/>
                  </a:lnTo>
                  <a:cubicBezTo>
                    <a:pt x="3239" y="705"/>
                    <a:pt x="3400" y="1160"/>
                    <a:pt x="3105" y="1258"/>
                  </a:cubicBezTo>
                  <a:cubicBezTo>
                    <a:pt x="3085" y="1265"/>
                    <a:pt x="3065" y="1268"/>
                    <a:pt x="3047" y="1268"/>
                  </a:cubicBezTo>
                  <a:cubicBezTo>
                    <a:pt x="2894" y="1268"/>
                    <a:pt x="2808" y="1060"/>
                    <a:pt x="2927" y="972"/>
                  </a:cubicBezTo>
                  <a:cubicBezTo>
                    <a:pt x="2918" y="946"/>
                    <a:pt x="2918" y="919"/>
                    <a:pt x="2909" y="892"/>
                  </a:cubicBezTo>
                  <a:cubicBezTo>
                    <a:pt x="2891" y="830"/>
                    <a:pt x="2873" y="767"/>
                    <a:pt x="2856" y="705"/>
                  </a:cubicBezTo>
                  <a:cubicBezTo>
                    <a:pt x="2802" y="589"/>
                    <a:pt x="2749" y="464"/>
                    <a:pt x="2695" y="348"/>
                  </a:cubicBezTo>
                  <a:lnTo>
                    <a:pt x="2686" y="330"/>
                  </a:lnTo>
                  <a:cubicBezTo>
                    <a:pt x="2525" y="303"/>
                    <a:pt x="2365" y="268"/>
                    <a:pt x="2204" y="241"/>
                  </a:cubicBezTo>
                  <a:cubicBezTo>
                    <a:pt x="2169" y="232"/>
                    <a:pt x="2133" y="232"/>
                    <a:pt x="2097" y="223"/>
                  </a:cubicBezTo>
                  <a:lnTo>
                    <a:pt x="2097" y="223"/>
                  </a:lnTo>
                  <a:cubicBezTo>
                    <a:pt x="2186" y="384"/>
                    <a:pt x="2249" y="553"/>
                    <a:pt x="2276" y="732"/>
                  </a:cubicBezTo>
                  <a:cubicBezTo>
                    <a:pt x="2291" y="855"/>
                    <a:pt x="2195" y="924"/>
                    <a:pt x="2102" y="924"/>
                  </a:cubicBezTo>
                  <a:cubicBezTo>
                    <a:pt x="2027" y="924"/>
                    <a:pt x="1953" y="880"/>
                    <a:pt x="1937" y="785"/>
                  </a:cubicBezTo>
                  <a:cubicBezTo>
                    <a:pt x="1901" y="562"/>
                    <a:pt x="1803" y="366"/>
                    <a:pt x="1687" y="170"/>
                  </a:cubicBezTo>
                  <a:lnTo>
                    <a:pt x="1678" y="152"/>
                  </a:lnTo>
                  <a:cubicBezTo>
                    <a:pt x="1491" y="125"/>
                    <a:pt x="1303" y="107"/>
                    <a:pt x="1116" y="80"/>
                  </a:cubicBezTo>
                  <a:lnTo>
                    <a:pt x="1116" y="80"/>
                  </a:lnTo>
                  <a:cubicBezTo>
                    <a:pt x="1241" y="312"/>
                    <a:pt x="1339" y="544"/>
                    <a:pt x="1410" y="803"/>
                  </a:cubicBezTo>
                  <a:cubicBezTo>
                    <a:pt x="1445" y="922"/>
                    <a:pt x="1355" y="989"/>
                    <a:pt x="1258" y="989"/>
                  </a:cubicBezTo>
                  <a:cubicBezTo>
                    <a:pt x="1181" y="989"/>
                    <a:pt x="1099" y="947"/>
                    <a:pt x="1071" y="856"/>
                  </a:cubicBezTo>
                  <a:cubicBezTo>
                    <a:pt x="991" y="562"/>
                    <a:pt x="866" y="294"/>
                    <a:pt x="706" y="36"/>
                  </a:cubicBezTo>
                  <a:cubicBezTo>
                    <a:pt x="590" y="27"/>
                    <a:pt x="465" y="9"/>
                    <a:pt x="34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672316" y="1400926"/>
              <a:ext cx="22930" cy="79270"/>
            </a:xfrm>
            <a:custGeom>
              <a:rect b="b" l="l" r="r" t="t"/>
              <a:pathLst>
                <a:path extrusionOk="0" h="2534" w="733">
                  <a:moveTo>
                    <a:pt x="447" y="0"/>
                  </a:moveTo>
                  <a:cubicBezTo>
                    <a:pt x="348" y="170"/>
                    <a:pt x="268" y="357"/>
                    <a:pt x="206" y="571"/>
                  </a:cubicBezTo>
                  <a:cubicBezTo>
                    <a:pt x="206" y="580"/>
                    <a:pt x="206" y="589"/>
                    <a:pt x="206" y="598"/>
                  </a:cubicBezTo>
                  <a:cubicBezTo>
                    <a:pt x="206" y="634"/>
                    <a:pt x="197" y="651"/>
                    <a:pt x="179" y="678"/>
                  </a:cubicBezTo>
                  <a:cubicBezTo>
                    <a:pt x="18" y="1303"/>
                    <a:pt x="18" y="2025"/>
                    <a:pt x="152" y="2534"/>
                  </a:cubicBezTo>
                  <a:cubicBezTo>
                    <a:pt x="1" y="1740"/>
                    <a:pt x="473" y="901"/>
                    <a:pt x="732" y="36"/>
                  </a:cubicBezTo>
                  <a:lnTo>
                    <a:pt x="679" y="27"/>
                  </a:lnTo>
                  <a:cubicBezTo>
                    <a:pt x="598" y="18"/>
                    <a:pt x="527" y="9"/>
                    <a:pt x="44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835577" y="1396452"/>
              <a:ext cx="52210" cy="106924"/>
            </a:xfrm>
            <a:custGeom>
              <a:rect b="b" l="l" r="r" t="t"/>
              <a:pathLst>
                <a:path extrusionOk="0" h="3418" w="1669">
                  <a:moveTo>
                    <a:pt x="152" y="0"/>
                  </a:moveTo>
                  <a:cubicBezTo>
                    <a:pt x="72" y="134"/>
                    <a:pt x="27" y="286"/>
                    <a:pt x="0" y="446"/>
                  </a:cubicBezTo>
                  <a:cubicBezTo>
                    <a:pt x="134" y="446"/>
                    <a:pt x="268" y="438"/>
                    <a:pt x="411" y="420"/>
                  </a:cubicBezTo>
                  <a:cubicBezTo>
                    <a:pt x="418" y="419"/>
                    <a:pt x="424" y="419"/>
                    <a:pt x="431" y="419"/>
                  </a:cubicBezTo>
                  <a:cubicBezTo>
                    <a:pt x="501" y="419"/>
                    <a:pt x="556" y="461"/>
                    <a:pt x="580" y="518"/>
                  </a:cubicBezTo>
                  <a:cubicBezTo>
                    <a:pt x="589" y="527"/>
                    <a:pt x="607" y="536"/>
                    <a:pt x="616" y="545"/>
                  </a:cubicBezTo>
                  <a:cubicBezTo>
                    <a:pt x="1276" y="1410"/>
                    <a:pt x="1374" y="2516"/>
                    <a:pt x="928" y="3417"/>
                  </a:cubicBezTo>
                  <a:cubicBezTo>
                    <a:pt x="1454" y="2695"/>
                    <a:pt x="1669" y="1562"/>
                    <a:pt x="1374" y="910"/>
                  </a:cubicBezTo>
                  <a:cubicBezTo>
                    <a:pt x="1142" y="384"/>
                    <a:pt x="669" y="143"/>
                    <a:pt x="15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674818" y="1409278"/>
              <a:ext cx="42169" cy="87122"/>
            </a:xfrm>
            <a:custGeom>
              <a:rect b="b" l="l" r="r" t="t"/>
              <a:pathLst>
                <a:path extrusionOk="0" h="2785" w="1348">
                  <a:moveTo>
                    <a:pt x="938" y="1"/>
                  </a:moveTo>
                  <a:lnTo>
                    <a:pt x="938" y="1"/>
                  </a:lnTo>
                  <a:cubicBezTo>
                    <a:pt x="634" y="911"/>
                    <a:pt x="1" y="1937"/>
                    <a:pt x="697" y="2784"/>
                  </a:cubicBezTo>
                  <a:cubicBezTo>
                    <a:pt x="1152" y="1954"/>
                    <a:pt x="1348" y="839"/>
                    <a:pt x="93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257828" y="1369925"/>
              <a:ext cx="840936" cy="232460"/>
            </a:xfrm>
            <a:custGeom>
              <a:rect b="b" l="l" r="r" t="t"/>
              <a:pathLst>
                <a:path extrusionOk="0" h="7431" w="26882">
                  <a:moveTo>
                    <a:pt x="6449" y="1437"/>
                  </a:moveTo>
                  <a:cubicBezTo>
                    <a:pt x="6884" y="1437"/>
                    <a:pt x="7316" y="1469"/>
                    <a:pt x="7675" y="1678"/>
                  </a:cubicBezTo>
                  <a:lnTo>
                    <a:pt x="7684" y="1678"/>
                  </a:lnTo>
                  <a:cubicBezTo>
                    <a:pt x="7666" y="1723"/>
                    <a:pt x="7675" y="1776"/>
                    <a:pt x="7657" y="1821"/>
                  </a:cubicBezTo>
                  <a:cubicBezTo>
                    <a:pt x="6952" y="1803"/>
                    <a:pt x="6256" y="1660"/>
                    <a:pt x="5578" y="1562"/>
                  </a:cubicBezTo>
                  <a:lnTo>
                    <a:pt x="5596" y="1437"/>
                  </a:lnTo>
                  <a:cubicBezTo>
                    <a:pt x="5687" y="1442"/>
                    <a:pt x="5779" y="1444"/>
                    <a:pt x="5873" y="1444"/>
                  </a:cubicBezTo>
                  <a:cubicBezTo>
                    <a:pt x="6061" y="1444"/>
                    <a:pt x="6255" y="1437"/>
                    <a:pt x="6449" y="1437"/>
                  </a:cubicBezTo>
                  <a:close/>
                  <a:moveTo>
                    <a:pt x="8174" y="572"/>
                  </a:moveTo>
                  <a:cubicBezTo>
                    <a:pt x="8228" y="732"/>
                    <a:pt x="8299" y="902"/>
                    <a:pt x="8371" y="1071"/>
                  </a:cubicBezTo>
                  <a:cubicBezTo>
                    <a:pt x="8763" y="1883"/>
                    <a:pt x="8380" y="2543"/>
                    <a:pt x="7764" y="3096"/>
                  </a:cubicBezTo>
                  <a:cubicBezTo>
                    <a:pt x="7550" y="2909"/>
                    <a:pt x="7309" y="2267"/>
                    <a:pt x="7470" y="2222"/>
                  </a:cubicBezTo>
                  <a:cubicBezTo>
                    <a:pt x="7514" y="2204"/>
                    <a:pt x="7541" y="2187"/>
                    <a:pt x="7559" y="2160"/>
                  </a:cubicBezTo>
                  <a:lnTo>
                    <a:pt x="7737" y="2160"/>
                  </a:lnTo>
                  <a:cubicBezTo>
                    <a:pt x="7835" y="2160"/>
                    <a:pt x="7907" y="2115"/>
                    <a:pt x="7925" y="2008"/>
                  </a:cubicBezTo>
                  <a:cubicBezTo>
                    <a:pt x="7943" y="1910"/>
                    <a:pt x="7978" y="1821"/>
                    <a:pt x="8014" y="1723"/>
                  </a:cubicBezTo>
                  <a:cubicBezTo>
                    <a:pt x="8041" y="1633"/>
                    <a:pt x="7996" y="1553"/>
                    <a:pt x="7934" y="1517"/>
                  </a:cubicBezTo>
                  <a:cubicBezTo>
                    <a:pt x="7934" y="1473"/>
                    <a:pt x="7907" y="1428"/>
                    <a:pt x="7853" y="1401"/>
                  </a:cubicBezTo>
                  <a:cubicBezTo>
                    <a:pt x="7800" y="1366"/>
                    <a:pt x="7737" y="1339"/>
                    <a:pt x="7675" y="1312"/>
                  </a:cubicBezTo>
                  <a:cubicBezTo>
                    <a:pt x="7711" y="1286"/>
                    <a:pt x="7737" y="1250"/>
                    <a:pt x="7737" y="1187"/>
                  </a:cubicBezTo>
                  <a:cubicBezTo>
                    <a:pt x="7746" y="911"/>
                    <a:pt x="7951" y="723"/>
                    <a:pt x="8174" y="572"/>
                  </a:cubicBezTo>
                  <a:close/>
                  <a:moveTo>
                    <a:pt x="14268" y="1259"/>
                  </a:moveTo>
                  <a:lnTo>
                    <a:pt x="14268" y="1259"/>
                  </a:lnTo>
                  <a:cubicBezTo>
                    <a:pt x="14678" y="2097"/>
                    <a:pt x="14482" y="3212"/>
                    <a:pt x="14027" y="4042"/>
                  </a:cubicBezTo>
                  <a:cubicBezTo>
                    <a:pt x="13331" y="3195"/>
                    <a:pt x="13964" y="2169"/>
                    <a:pt x="14268" y="1259"/>
                  </a:cubicBezTo>
                  <a:close/>
                  <a:moveTo>
                    <a:pt x="8469" y="340"/>
                  </a:moveTo>
                  <a:cubicBezTo>
                    <a:pt x="8906" y="367"/>
                    <a:pt x="9343" y="411"/>
                    <a:pt x="9780" y="456"/>
                  </a:cubicBezTo>
                  <a:lnTo>
                    <a:pt x="9789" y="492"/>
                  </a:lnTo>
                  <a:cubicBezTo>
                    <a:pt x="9887" y="732"/>
                    <a:pt x="9932" y="964"/>
                    <a:pt x="9905" y="1223"/>
                  </a:cubicBezTo>
                  <a:cubicBezTo>
                    <a:pt x="9891" y="1340"/>
                    <a:pt x="9985" y="1406"/>
                    <a:pt x="10078" y="1406"/>
                  </a:cubicBezTo>
                  <a:cubicBezTo>
                    <a:pt x="10155" y="1406"/>
                    <a:pt x="10232" y="1360"/>
                    <a:pt x="10244" y="1259"/>
                  </a:cubicBezTo>
                  <a:cubicBezTo>
                    <a:pt x="10271" y="991"/>
                    <a:pt x="10235" y="750"/>
                    <a:pt x="10155" y="500"/>
                  </a:cubicBezTo>
                  <a:lnTo>
                    <a:pt x="10155" y="500"/>
                  </a:lnTo>
                  <a:cubicBezTo>
                    <a:pt x="10414" y="536"/>
                    <a:pt x="10672" y="572"/>
                    <a:pt x="10931" y="608"/>
                  </a:cubicBezTo>
                  <a:cubicBezTo>
                    <a:pt x="10994" y="804"/>
                    <a:pt x="11020" y="1018"/>
                    <a:pt x="11056" y="1232"/>
                  </a:cubicBezTo>
                  <a:cubicBezTo>
                    <a:pt x="11068" y="1327"/>
                    <a:pt x="11140" y="1371"/>
                    <a:pt x="11213" y="1371"/>
                  </a:cubicBezTo>
                  <a:cubicBezTo>
                    <a:pt x="11306" y="1371"/>
                    <a:pt x="11401" y="1302"/>
                    <a:pt x="11386" y="1178"/>
                  </a:cubicBezTo>
                  <a:cubicBezTo>
                    <a:pt x="11368" y="1000"/>
                    <a:pt x="11341" y="831"/>
                    <a:pt x="11297" y="652"/>
                  </a:cubicBezTo>
                  <a:lnTo>
                    <a:pt x="11297" y="652"/>
                  </a:lnTo>
                  <a:cubicBezTo>
                    <a:pt x="11556" y="688"/>
                    <a:pt x="11814" y="723"/>
                    <a:pt x="12073" y="768"/>
                  </a:cubicBezTo>
                  <a:cubicBezTo>
                    <a:pt x="12064" y="795"/>
                    <a:pt x="12064" y="839"/>
                    <a:pt x="12082" y="884"/>
                  </a:cubicBezTo>
                  <a:cubicBezTo>
                    <a:pt x="12162" y="1054"/>
                    <a:pt x="12180" y="1241"/>
                    <a:pt x="12162" y="1437"/>
                  </a:cubicBezTo>
                  <a:cubicBezTo>
                    <a:pt x="12152" y="1554"/>
                    <a:pt x="12246" y="1620"/>
                    <a:pt x="12338" y="1620"/>
                  </a:cubicBezTo>
                  <a:cubicBezTo>
                    <a:pt x="12414" y="1620"/>
                    <a:pt x="12489" y="1574"/>
                    <a:pt x="12501" y="1473"/>
                  </a:cubicBezTo>
                  <a:cubicBezTo>
                    <a:pt x="12528" y="1250"/>
                    <a:pt x="12501" y="1027"/>
                    <a:pt x="12421" y="813"/>
                  </a:cubicBezTo>
                  <a:lnTo>
                    <a:pt x="12421" y="813"/>
                  </a:lnTo>
                  <a:cubicBezTo>
                    <a:pt x="12599" y="839"/>
                    <a:pt x="12787" y="866"/>
                    <a:pt x="12965" y="893"/>
                  </a:cubicBezTo>
                  <a:cubicBezTo>
                    <a:pt x="12965" y="920"/>
                    <a:pt x="12965" y="955"/>
                    <a:pt x="12983" y="991"/>
                  </a:cubicBezTo>
                  <a:cubicBezTo>
                    <a:pt x="13072" y="1161"/>
                    <a:pt x="13135" y="1348"/>
                    <a:pt x="13117" y="1544"/>
                  </a:cubicBezTo>
                  <a:cubicBezTo>
                    <a:pt x="13111" y="1665"/>
                    <a:pt x="13209" y="1730"/>
                    <a:pt x="13301" y="1730"/>
                  </a:cubicBezTo>
                  <a:cubicBezTo>
                    <a:pt x="13352" y="1730"/>
                    <a:pt x="13400" y="1710"/>
                    <a:pt x="13429" y="1669"/>
                  </a:cubicBezTo>
                  <a:cubicBezTo>
                    <a:pt x="13447" y="1642"/>
                    <a:pt x="13456" y="1625"/>
                    <a:pt x="13456" y="1589"/>
                  </a:cubicBezTo>
                  <a:cubicBezTo>
                    <a:pt x="13456" y="1580"/>
                    <a:pt x="13456" y="1571"/>
                    <a:pt x="13456" y="1562"/>
                  </a:cubicBezTo>
                  <a:cubicBezTo>
                    <a:pt x="13474" y="1339"/>
                    <a:pt x="13420" y="1134"/>
                    <a:pt x="13331" y="938"/>
                  </a:cubicBezTo>
                  <a:lnTo>
                    <a:pt x="13331" y="938"/>
                  </a:lnTo>
                  <a:cubicBezTo>
                    <a:pt x="13456" y="955"/>
                    <a:pt x="13581" y="973"/>
                    <a:pt x="13697" y="991"/>
                  </a:cubicBezTo>
                  <a:cubicBezTo>
                    <a:pt x="13777" y="1000"/>
                    <a:pt x="13848" y="1009"/>
                    <a:pt x="13929" y="1018"/>
                  </a:cubicBezTo>
                  <a:lnTo>
                    <a:pt x="13982" y="1027"/>
                  </a:lnTo>
                  <a:cubicBezTo>
                    <a:pt x="13723" y="1892"/>
                    <a:pt x="13251" y="2731"/>
                    <a:pt x="13402" y="3525"/>
                  </a:cubicBezTo>
                  <a:cubicBezTo>
                    <a:pt x="13456" y="3792"/>
                    <a:pt x="13581" y="4051"/>
                    <a:pt x="13804" y="4301"/>
                  </a:cubicBezTo>
                  <a:lnTo>
                    <a:pt x="13759" y="4301"/>
                  </a:lnTo>
                  <a:cubicBezTo>
                    <a:pt x="12751" y="4176"/>
                    <a:pt x="11770" y="3935"/>
                    <a:pt x="10770" y="3739"/>
                  </a:cubicBezTo>
                  <a:cubicBezTo>
                    <a:pt x="9869" y="3569"/>
                    <a:pt x="8960" y="3560"/>
                    <a:pt x="8094" y="3248"/>
                  </a:cubicBezTo>
                  <a:cubicBezTo>
                    <a:pt x="8433" y="2936"/>
                    <a:pt x="8817" y="2508"/>
                    <a:pt x="8888" y="2071"/>
                  </a:cubicBezTo>
                  <a:cubicBezTo>
                    <a:pt x="8995" y="1419"/>
                    <a:pt x="8621" y="929"/>
                    <a:pt x="8469" y="340"/>
                  </a:cubicBezTo>
                  <a:close/>
                  <a:moveTo>
                    <a:pt x="14571" y="1116"/>
                  </a:moveTo>
                  <a:lnTo>
                    <a:pt x="14571" y="1116"/>
                  </a:lnTo>
                  <a:cubicBezTo>
                    <a:pt x="14696" y="1125"/>
                    <a:pt x="14821" y="1143"/>
                    <a:pt x="14937" y="1152"/>
                  </a:cubicBezTo>
                  <a:cubicBezTo>
                    <a:pt x="15097" y="1410"/>
                    <a:pt x="15222" y="1678"/>
                    <a:pt x="15302" y="1972"/>
                  </a:cubicBezTo>
                  <a:cubicBezTo>
                    <a:pt x="15330" y="2063"/>
                    <a:pt x="15412" y="2105"/>
                    <a:pt x="15489" y="2105"/>
                  </a:cubicBezTo>
                  <a:cubicBezTo>
                    <a:pt x="15586" y="2105"/>
                    <a:pt x="15676" y="2038"/>
                    <a:pt x="15641" y="1919"/>
                  </a:cubicBezTo>
                  <a:cubicBezTo>
                    <a:pt x="15570" y="1660"/>
                    <a:pt x="15472" y="1428"/>
                    <a:pt x="15347" y="1196"/>
                  </a:cubicBezTo>
                  <a:lnTo>
                    <a:pt x="15347" y="1196"/>
                  </a:lnTo>
                  <a:cubicBezTo>
                    <a:pt x="15534" y="1214"/>
                    <a:pt x="15722" y="1241"/>
                    <a:pt x="15909" y="1268"/>
                  </a:cubicBezTo>
                  <a:lnTo>
                    <a:pt x="15918" y="1286"/>
                  </a:lnTo>
                  <a:cubicBezTo>
                    <a:pt x="16034" y="1482"/>
                    <a:pt x="16132" y="1678"/>
                    <a:pt x="16168" y="1901"/>
                  </a:cubicBezTo>
                  <a:cubicBezTo>
                    <a:pt x="16184" y="1996"/>
                    <a:pt x="16258" y="2040"/>
                    <a:pt x="16333" y="2040"/>
                  </a:cubicBezTo>
                  <a:cubicBezTo>
                    <a:pt x="16426" y="2040"/>
                    <a:pt x="16522" y="1971"/>
                    <a:pt x="16507" y="1848"/>
                  </a:cubicBezTo>
                  <a:cubicBezTo>
                    <a:pt x="16480" y="1669"/>
                    <a:pt x="16417" y="1500"/>
                    <a:pt x="16328" y="1339"/>
                  </a:cubicBezTo>
                  <a:lnTo>
                    <a:pt x="16328" y="1339"/>
                  </a:lnTo>
                  <a:cubicBezTo>
                    <a:pt x="16364" y="1348"/>
                    <a:pt x="16400" y="1348"/>
                    <a:pt x="16435" y="1357"/>
                  </a:cubicBezTo>
                  <a:cubicBezTo>
                    <a:pt x="16596" y="1384"/>
                    <a:pt x="16756" y="1419"/>
                    <a:pt x="16917" y="1446"/>
                  </a:cubicBezTo>
                  <a:lnTo>
                    <a:pt x="16926" y="1464"/>
                  </a:lnTo>
                  <a:cubicBezTo>
                    <a:pt x="16980" y="1580"/>
                    <a:pt x="17033" y="1705"/>
                    <a:pt x="17087" y="1821"/>
                  </a:cubicBezTo>
                  <a:cubicBezTo>
                    <a:pt x="17104" y="1883"/>
                    <a:pt x="17122" y="1946"/>
                    <a:pt x="17140" y="2008"/>
                  </a:cubicBezTo>
                  <a:cubicBezTo>
                    <a:pt x="17149" y="2035"/>
                    <a:pt x="17149" y="2062"/>
                    <a:pt x="17158" y="2088"/>
                  </a:cubicBezTo>
                  <a:cubicBezTo>
                    <a:pt x="17039" y="2176"/>
                    <a:pt x="17125" y="2384"/>
                    <a:pt x="17278" y="2384"/>
                  </a:cubicBezTo>
                  <a:cubicBezTo>
                    <a:pt x="17296" y="2384"/>
                    <a:pt x="17316" y="2381"/>
                    <a:pt x="17336" y="2374"/>
                  </a:cubicBezTo>
                  <a:cubicBezTo>
                    <a:pt x="17631" y="2276"/>
                    <a:pt x="17470" y="1821"/>
                    <a:pt x="17336" y="1526"/>
                  </a:cubicBezTo>
                  <a:lnTo>
                    <a:pt x="17336" y="1526"/>
                  </a:lnTo>
                  <a:cubicBezTo>
                    <a:pt x="17470" y="1544"/>
                    <a:pt x="17595" y="1571"/>
                    <a:pt x="17729" y="1580"/>
                  </a:cubicBezTo>
                  <a:lnTo>
                    <a:pt x="17738" y="1589"/>
                  </a:lnTo>
                  <a:cubicBezTo>
                    <a:pt x="17872" y="1776"/>
                    <a:pt x="17925" y="2008"/>
                    <a:pt x="17961" y="2231"/>
                  </a:cubicBezTo>
                  <a:cubicBezTo>
                    <a:pt x="17973" y="2325"/>
                    <a:pt x="18044" y="2367"/>
                    <a:pt x="18118" y="2367"/>
                  </a:cubicBezTo>
                  <a:cubicBezTo>
                    <a:pt x="18213" y="2367"/>
                    <a:pt x="18311" y="2298"/>
                    <a:pt x="18291" y="2178"/>
                  </a:cubicBezTo>
                  <a:cubicBezTo>
                    <a:pt x="18264" y="1990"/>
                    <a:pt x="18220" y="1794"/>
                    <a:pt x="18139" y="1625"/>
                  </a:cubicBezTo>
                  <a:lnTo>
                    <a:pt x="18139" y="1625"/>
                  </a:lnTo>
                  <a:cubicBezTo>
                    <a:pt x="18232" y="1628"/>
                    <a:pt x="18326" y="1630"/>
                    <a:pt x="18420" y="1630"/>
                  </a:cubicBezTo>
                  <a:cubicBezTo>
                    <a:pt x="18554" y="1630"/>
                    <a:pt x="18690" y="1626"/>
                    <a:pt x="18826" y="1616"/>
                  </a:cubicBezTo>
                  <a:lnTo>
                    <a:pt x="18826" y="1616"/>
                  </a:lnTo>
                  <a:cubicBezTo>
                    <a:pt x="19602" y="2642"/>
                    <a:pt x="19486" y="4051"/>
                    <a:pt x="18478" y="4863"/>
                  </a:cubicBezTo>
                  <a:cubicBezTo>
                    <a:pt x="17898" y="4658"/>
                    <a:pt x="17247" y="4729"/>
                    <a:pt x="16641" y="4702"/>
                  </a:cubicBezTo>
                  <a:cubicBezTo>
                    <a:pt x="15838" y="4667"/>
                    <a:pt x="15026" y="4497"/>
                    <a:pt x="14232" y="4372"/>
                  </a:cubicBezTo>
                  <a:cubicBezTo>
                    <a:pt x="14812" y="3427"/>
                    <a:pt x="15053" y="2124"/>
                    <a:pt x="14571" y="1116"/>
                  </a:cubicBezTo>
                  <a:close/>
                  <a:moveTo>
                    <a:pt x="19220" y="378"/>
                  </a:moveTo>
                  <a:cubicBezTo>
                    <a:pt x="19655" y="378"/>
                    <a:pt x="20019" y="1066"/>
                    <a:pt x="20146" y="1321"/>
                  </a:cubicBezTo>
                  <a:cubicBezTo>
                    <a:pt x="20414" y="1848"/>
                    <a:pt x="20485" y="2481"/>
                    <a:pt x="20512" y="3061"/>
                  </a:cubicBezTo>
                  <a:cubicBezTo>
                    <a:pt x="20548" y="3739"/>
                    <a:pt x="20414" y="4417"/>
                    <a:pt x="20057" y="5006"/>
                  </a:cubicBezTo>
                  <a:cubicBezTo>
                    <a:pt x="19888" y="5273"/>
                    <a:pt x="19620" y="5478"/>
                    <a:pt x="19361" y="5657"/>
                  </a:cubicBezTo>
                  <a:cubicBezTo>
                    <a:pt x="19174" y="5791"/>
                    <a:pt x="18978" y="5907"/>
                    <a:pt x="18782" y="6014"/>
                  </a:cubicBezTo>
                  <a:cubicBezTo>
                    <a:pt x="18756" y="6014"/>
                    <a:pt x="18731" y="6014"/>
                    <a:pt x="18707" y="6014"/>
                  </a:cubicBezTo>
                  <a:cubicBezTo>
                    <a:pt x="17853" y="6014"/>
                    <a:pt x="17539" y="5711"/>
                    <a:pt x="17773" y="5122"/>
                  </a:cubicBezTo>
                  <a:cubicBezTo>
                    <a:pt x="17782" y="5095"/>
                    <a:pt x="17782" y="5077"/>
                    <a:pt x="17782" y="5059"/>
                  </a:cubicBezTo>
                  <a:cubicBezTo>
                    <a:pt x="17997" y="5077"/>
                    <a:pt x="18211" y="5122"/>
                    <a:pt x="18407" y="5202"/>
                  </a:cubicBezTo>
                  <a:cubicBezTo>
                    <a:pt x="18434" y="5211"/>
                    <a:pt x="18460" y="5211"/>
                    <a:pt x="18487" y="5211"/>
                  </a:cubicBezTo>
                  <a:cubicBezTo>
                    <a:pt x="18502" y="5214"/>
                    <a:pt x="18518" y="5216"/>
                    <a:pt x="18534" y="5216"/>
                  </a:cubicBezTo>
                  <a:cubicBezTo>
                    <a:pt x="18566" y="5216"/>
                    <a:pt x="18600" y="5208"/>
                    <a:pt x="18630" y="5184"/>
                  </a:cubicBezTo>
                  <a:cubicBezTo>
                    <a:pt x="18969" y="4925"/>
                    <a:pt x="19219" y="4613"/>
                    <a:pt x="19397" y="4265"/>
                  </a:cubicBezTo>
                  <a:cubicBezTo>
                    <a:pt x="19843" y="3364"/>
                    <a:pt x="19745" y="2258"/>
                    <a:pt x="19085" y="1393"/>
                  </a:cubicBezTo>
                  <a:cubicBezTo>
                    <a:pt x="19076" y="1384"/>
                    <a:pt x="19058" y="1375"/>
                    <a:pt x="19049" y="1366"/>
                  </a:cubicBezTo>
                  <a:cubicBezTo>
                    <a:pt x="19025" y="1309"/>
                    <a:pt x="18970" y="1267"/>
                    <a:pt x="18900" y="1267"/>
                  </a:cubicBezTo>
                  <a:cubicBezTo>
                    <a:pt x="18893" y="1267"/>
                    <a:pt x="18887" y="1267"/>
                    <a:pt x="18880" y="1268"/>
                  </a:cubicBezTo>
                  <a:cubicBezTo>
                    <a:pt x="18737" y="1286"/>
                    <a:pt x="18603" y="1294"/>
                    <a:pt x="18469" y="1294"/>
                  </a:cubicBezTo>
                  <a:cubicBezTo>
                    <a:pt x="18496" y="1134"/>
                    <a:pt x="18541" y="982"/>
                    <a:pt x="18621" y="848"/>
                  </a:cubicBezTo>
                  <a:cubicBezTo>
                    <a:pt x="18683" y="741"/>
                    <a:pt x="18764" y="634"/>
                    <a:pt x="18871" y="536"/>
                  </a:cubicBezTo>
                  <a:cubicBezTo>
                    <a:pt x="18990" y="424"/>
                    <a:pt x="19108" y="378"/>
                    <a:pt x="19220" y="378"/>
                  </a:cubicBezTo>
                  <a:close/>
                  <a:moveTo>
                    <a:pt x="25017" y="2106"/>
                  </a:moveTo>
                  <a:cubicBezTo>
                    <a:pt x="25633" y="2106"/>
                    <a:pt x="26213" y="2427"/>
                    <a:pt x="26382" y="3052"/>
                  </a:cubicBezTo>
                  <a:cubicBezTo>
                    <a:pt x="26596" y="3855"/>
                    <a:pt x="25785" y="4176"/>
                    <a:pt x="25205" y="4256"/>
                  </a:cubicBezTo>
                  <a:cubicBezTo>
                    <a:pt x="25044" y="4274"/>
                    <a:pt x="25000" y="4524"/>
                    <a:pt x="25160" y="4577"/>
                  </a:cubicBezTo>
                  <a:cubicBezTo>
                    <a:pt x="25642" y="4729"/>
                    <a:pt x="25963" y="4907"/>
                    <a:pt x="26088" y="5434"/>
                  </a:cubicBezTo>
                  <a:cubicBezTo>
                    <a:pt x="26248" y="6121"/>
                    <a:pt x="25954" y="6870"/>
                    <a:pt x="25214" y="7057"/>
                  </a:cubicBezTo>
                  <a:cubicBezTo>
                    <a:pt x="25070" y="7092"/>
                    <a:pt x="24939" y="7109"/>
                    <a:pt x="24818" y="7109"/>
                  </a:cubicBezTo>
                  <a:cubicBezTo>
                    <a:pt x="23675" y="7109"/>
                    <a:pt x="23487" y="5648"/>
                    <a:pt x="23358" y="4720"/>
                  </a:cubicBezTo>
                  <a:lnTo>
                    <a:pt x="23349" y="4693"/>
                  </a:lnTo>
                  <a:cubicBezTo>
                    <a:pt x="23437" y="4598"/>
                    <a:pt x="23347" y="4417"/>
                    <a:pt x="23200" y="4417"/>
                  </a:cubicBezTo>
                  <a:cubicBezTo>
                    <a:pt x="23182" y="4417"/>
                    <a:pt x="23163" y="4420"/>
                    <a:pt x="23144" y="4426"/>
                  </a:cubicBezTo>
                  <a:cubicBezTo>
                    <a:pt x="23074" y="4446"/>
                    <a:pt x="23000" y="4455"/>
                    <a:pt x="22923" y="4455"/>
                  </a:cubicBezTo>
                  <a:cubicBezTo>
                    <a:pt x="22632" y="4455"/>
                    <a:pt x="22308" y="4331"/>
                    <a:pt x="22047" y="4274"/>
                  </a:cubicBezTo>
                  <a:cubicBezTo>
                    <a:pt x="21636" y="4185"/>
                    <a:pt x="21172" y="4203"/>
                    <a:pt x="20735" y="4167"/>
                  </a:cubicBezTo>
                  <a:cubicBezTo>
                    <a:pt x="20789" y="3962"/>
                    <a:pt x="20824" y="3748"/>
                    <a:pt x="20842" y="3525"/>
                  </a:cubicBezTo>
                  <a:cubicBezTo>
                    <a:pt x="20851" y="3489"/>
                    <a:pt x="20851" y="3453"/>
                    <a:pt x="20851" y="3409"/>
                  </a:cubicBezTo>
                  <a:cubicBezTo>
                    <a:pt x="21592" y="3694"/>
                    <a:pt x="22421" y="3462"/>
                    <a:pt x="23171" y="3694"/>
                  </a:cubicBezTo>
                  <a:cubicBezTo>
                    <a:pt x="23199" y="3755"/>
                    <a:pt x="23265" y="3789"/>
                    <a:pt x="23330" y="3789"/>
                  </a:cubicBezTo>
                  <a:cubicBezTo>
                    <a:pt x="23407" y="3789"/>
                    <a:pt x="23482" y="3742"/>
                    <a:pt x="23492" y="3641"/>
                  </a:cubicBezTo>
                  <a:cubicBezTo>
                    <a:pt x="23599" y="2775"/>
                    <a:pt x="24090" y="2115"/>
                    <a:pt x="25017" y="2106"/>
                  </a:cubicBezTo>
                  <a:close/>
                  <a:moveTo>
                    <a:pt x="8266" y="0"/>
                  </a:moveTo>
                  <a:cubicBezTo>
                    <a:pt x="8157" y="0"/>
                    <a:pt x="8077" y="86"/>
                    <a:pt x="8094" y="188"/>
                  </a:cubicBezTo>
                  <a:lnTo>
                    <a:pt x="8094" y="215"/>
                  </a:lnTo>
                  <a:cubicBezTo>
                    <a:pt x="7764" y="438"/>
                    <a:pt x="7407" y="723"/>
                    <a:pt x="7398" y="1152"/>
                  </a:cubicBezTo>
                  <a:cubicBezTo>
                    <a:pt x="7398" y="1178"/>
                    <a:pt x="7407" y="1196"/>
                    <a:pt x="7407" y="1214"/>
                  </a:cubicBezTo>
                  <a:cubicBezTo>
                    <a:pt x="7061" y="1120"/>
                    <a:pt x="6694" y="1111"/>
                    <a:pt x="6324" y="1111"/>
                  </a:cubicBezTo>
                  <a:cubicBezTo>
                    <a:pt x="6235" y="1111"/>
                    <a:pt x="6147" y="1112"/>
                    <a:pt x="6058" y="1112"/>
                  </a:cubicBezTo>
                  <a:cubicBezTo>
                    <a:pt x="5849" y="1112"/>
                    <a:pt x="5640" y="1109"/>
                    <a:pt x="5436" y="1089"/>
                  </a:cubicBezTo>
                  <a:cubicBezTo>
                    <a:pt x="5430" y="1089"/>
                    <a:pt x="5424" y="1088"/>
                    <a:pt x="5419" y="1088"/>
                  </a:cubicBezTo>
                  <a:cubicBezTo>
                    <a:pt x="5339" y="1088"/>
                    <a:pt x="5283" y="1149"/>
                    <a:pt x="5275" y="1241"/>
                  </a:cubicBezTo>
                  <a:lnTo>
                    <a:pt x="5266" y="1294"/>
                  </a:lnTo>
                  <a:cubicBezTo>
                    <a:pt x="4383" y="1196"/>
                    <a:pt x="3500" y="1134"/>
                    <a:pt x="2617" y="1036"/>
                  </a:cubicBezTo>
                  <a:cubicBezTo>
                    <a:pt x="1841" y="947"/>
                    <a:pt x="1038" y="964"/>
                    <a:pt x="306" y="652"/>
                  </a:cubicBezTo>
                  <a:cubicBezTo>
                    <a:pt x="283" y="641"/>
                    <a:pt x="260" y="637"/>
                    <a:pt x="239" y="637"/>
                  </a:cubicBezTo>
                  <a:cubicBezTo>
                    <a:pt x="83" y="637"/>
                    <a:pt x="1" y="894"/>
                    <a:pt x="181" y="964"/>
                  </a:cubicBezTo>
                  <a:cubicBezTo>
                    <a:pt x="868" y="1259"/>
                    <a:pt x="1626" y="1286"/>
                    <a:pt x="2358" y="1348"/>
                  </a:cubicBezTo>
                  <a:cubicBezTo>
                    <a:pt x="3321" y="1437"/>
                    <a:pt x="4276" y="1526"/>
                    <a:pt x="5231" y="1633"/>
                  </a:cubicBezTo>
                  <a:lnTo>
                    <a:pt x="5222" y="1687"/>
                  </a:lnTo>
                  <a:cubicBezTo>
                    <a:pt x="5213" y="1785"/>
                    <a:pt x="5248" y="1865"/>
                    <a:pt x="5346" y="1874"/>
                  </a:cubicBezTo>
                  <a:cubicBezTo>
                    <a:pt x="5944" y="1955"/>
                    <a:pt x="6524" y="2071"/>
                    <a:pt x="7122" y="2133"/>
                  </a:cubicBezTo>
                  <a:cubicBezTo>
                    <a:pt x="7068" y="2311"/>
                    <a:pt x="7113" y="2561"/>
                    <a:pt x="7166" y="2722"/>
                  </a:cubicBezTo>
                  <a:cubicBezTo>
                    <a:pt x="7247" y="2981"/>
                    <a:pt x="7398" y="3293"/>
                    <a:pt x="7648" y="3427"/>
                  </a:cubicBezTo>
                  <a:cubicBezTo>
                    <a:pt x="7666" y="3444"/>
                    <a:pt x="7684" y="3453"/>
                    <a:pt x="7702" y="3462"/>
                  </a:cubicBezTo>
                  <a:cubicBezTo>
                    <a:pt x="8487" y="3810"/>
                    <a:pt x="9325" y="3899"/>
                    <a:pt x="10164" y="3998"/>
                  </a:cubicBezTo>
                  <a:cubicBezTo>
                    <a:pt x="11154" y="4105"/>
                    <a:pt x="12135" y="4381"/>
                    <a:pt x="13117" y="4560"/>
                  </a:cubicBezTo>
                  <a:cubicBezTo>
                    <a:pt x="13340" y="4595"/>
                    <a:pt x="13563" y="4631"/>
                    <a:pt x="13786" y="4667"/>
                  </a:cubicBezTo>
                  <a:cubicBezTo>
                    <a:pt x="13820" y="4701"/>
                    <a:pt x="13866" y="4721"/>
                    <a:pt x="13913" y="4721"/>
                  </a:cubicBezTo>
                  <a:cubicBezTo>
                    <a:pt x="13939" y="4721"/>
                    <a:pt x="13966" y="4715"/>
                    <a:pt x="13991" y="4702"/>
                  </a:cubicBezTo>
                  <a:cubicBezTo>
                    <a:pt x="14696" y="4800"/>
                    <a:pt x="15409" y="4890"/>
                    <a:pt x="16114" y="4988"/>
                  </a:cubicBezTo>
                  <a:cubicBezTo>
                    <a:pt x="16542" y="5041"/>
                    <a:pt x="16997" y="5014"/>
                    <a:pt x="17443" y="5032"/>
                  </a:cubicBezTo>
                  <a:cubicBezTo>
                    <a:pt x="17190" y="5676"/>
                    <a:pt x="17668" y="6485"/>
                    <a:pt x="18346" y="6485"/>
                  </a:cubicBezTo>
                  <a:cubicBezTo>
                    <a:pt x="18457" y="6485"/>
                    <a:pt x="18573" y="6463"/>
                    <a:pt x="18692" y="6415"/>
                  </a:cubicBezTo>
                  <a:cubicBezTo>
                    <a:pt x="19665" y="6031"/>
                    <a:pt x="20325" y="5380"/>
                    <a:pt x="20637" y="4497"/>
                  </a:cubicBezTo>
                  <a:cubicBezTo>
                    <a:pt x="21137" y="4551"/>
                    <a:pt x="21654" y="4533"/>
                    <a:pt x="22127" y="4640"/>
                  </a:cubicBezTo>
                  <a:cubicBezTo>
                    <a:pt x="22416" y="4699"/>
                    <a:pt x="22697" y="4783"/>
                    <a:pt x="22978" y="4783"/>
                  </a:cubicBezTo>
                  <a:cubicBezTo>
                    <a:pt x="22991" y="4783"/>
                    <a:pt x="23005" y="4783"/>
                    <a:pt x="23019" y="4783"/>
                  </a:cubicBezTo>
                  <a:cubicBezTo>
                    <a:pt x="23153" y="5666"/>
                    <a:pt x="23180" y="6478"/>
                    <a:pt x="23893" y="7102"/>
                  </a:cubicBezTo>
                  <a:cubicBezTo>
                    <a:pt x="24137" y="7316"/>
                    <a:pt x="24543" y="7430"/>
                    <a:pt x="24937" y="7430"/>
                  </a:cubicBezTo>
                  <a:cubicBezTo>
                    <a:pt x="25249" y="7430"/>
                    <a:pt x="25554" y="7359"/>
                    <a:pt x="25767" y="7209"/>
                  </a:cubicBezTo>
                  <a:cubicBezTo>
                    <a:pt x="26373" y="6790"/>
                    <a:pt x="26516" y="6085"/>
                    <a:pt x="26418" y="5380"/>
                  </a:cubicBezTo>
                  <a:cubicBezTo>
                    <a:pt x="26364" y="4934"/>
                    <a:pt x="26115" y="4658"/>
                    <a:pt x="25776" y="4470"/>
                  </a:cubicBezTo>
                  <a:cubicBezTo>
                    <a:pt x="26204" y="4319"/>
                    <a:pt x="26534" y="4042"/>
                    <a:pt x="26695" y="3560"/>
                  </a:cubicBezTo>
                  <a:cubicBezTo>
                    <a:pt x="26882" y="2981"/>
                    <a:pt x="26525" y="2231"/>
                    <a:pt x="25963" y="1999"/>
                  </a:cubicBezTo>
                  <a:cubicBezTo>
                    <a:pt x="25629" y="1865"/>
                    <a:pt x="25305" y="1801"/>
                    <a:pt x="25002" y="1801"/>
                  </a:cubicBezTo>
                  <a:cubicBezTo>
                    <a:pt x="24114" y="1801"/>
                    <a:pt x="23410" y="2355"/>
                    <a:pt x="23197" y="3346"/>
                  </a:cubicBezTo>
                  <a:cubicBezTo>
                    <a:pt x="22430" y="3159"/>
                    <a:pt x="21601" y="3382"/>
                    <a:pt x="20869" y="3052"/>
                  </a:cubicBezTo>
                  <a:lnTo>
                    <a:pt x="20860" y="3052"/>
                  </a:lnTo>
                  <a:cubicBezTo>
                    <a:pt x="20851" y="2026"/>
                    <a:pt x="20530" y="929"/>
                    <a:pt x="19763" y="251"/>
                  </a:cubicBezTo>
                  <a:cubicBezTo>
                    <a:pt x="19586" y="98"/>
                    <a:pt x="19412" y="34"/>
                    <a:pt x="19247" y="34"/>
                  </a:cubicBezTo>
                  <a:cubicBezTo>
                    <a:pt x="18861" y="34"/>
                    <a:pt x="18524" y="384"/>
                    <a:pt x="18318" y="777"/>
                  </a:cubicBezTo>
                  <a:cubicBezTo>
                    <a:pt x="18220" y="947"/>
                    <a:pt x="18157" y="1125"/>
                    <a:pt x="18121" y="1286"/>
                  </a:cubicBezTo>
                  <a:cubicBezTo>
                    <a:pt x="17479" y="1250"/>
                    <a:pt x="16846" y="1089"/>
                    <a:pt x="16212" y="964"/>
                  </a:cubicBezTo>
                  <a:cubicBezTo>
                    <a:pt x="15454" y="822"/>
                    <a:pt x="14678" y="777"/>
                    <a:pt x="13911" y="697"/>
                  </a:cubicBezTo>
                  <a:cubicBezTo>
                    <a:pt x="13839" y="688"/>
                    <a:pt x="13759" y="679"/>
                    <a:pt x="13688" y="670"/>
                  </a:cubicBezTo>
                  <a:cubicBezTo>
                    <a:pt x="11877" y="438"/>
                    <a:pt x="10101" y="99"/>
                    <a:pt x="8282" y="1"/>
                  </a:cubicBezTo>
                  <a:cubicBezTo>
                    <a:pt x="8276" y="0"/>
                    <a:pt x="8271" y="0"/>
                    <a:pt x="826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1009630" y="1454355"/>
              <a:ext cx="58154" cy="38540"/>
            </a:xfrm>
            <a:custGeom>
              <a:rect b="b" l="l" r="r" t="t"/>
              <a:pathLst>
                <a:path extrusionOk="0" h="1232" w="1859">
                  <a:moveTo>
                    <a:pt x="844" y="346"/>
                  </a:moveTo>
                  <a:cubicBezTo>
                    <a:pt x="1105" y="346"/>
                    <a:pt x="1405" y="439"/>
                    <a:pt x="1502" y="567"/>
                  </a:cubicBezTo>
                  <a:lnTo>
                    <a:pt x="1511" y="576"/>
                  </a:lnTo>
                  <a:cubicBezTo>
                    <a:pt x="1433" y="748"/>
                    <a:pt x="1073" y="899"/>
                    <a:pt x="786" y="899"/>
                  </a:cubicBezTo>
                  <a:cubicBezTo>
                    <a:pt x="611" y="899"/>
                    <a:pt x="463" y="843"/>
                    <a:pt x="422" y="701"/>
                  </a:cubicBezTo>
                  <a:cubicBezTo>
                    <a:pt x="350" y="444"/>
                    <a:pt x="577" y="346"/>
                    <a:pt x="844" y="346"/>
                  </a:cubicBezTo>
                  <a:close/>
                  <a:moveTo>
                    <a:pt x="907" y="1"/>
                  </a:moveTo>
                  <a:cubicBezTo>
                    <a:pt x="442" y="1"/>
                    <a:pt x="1" y="234"/>
                    <a:pt x="83" y="745"/>
                  </a:cubicBezTo>
                  <a:cubicBezTo>
                    <a:pt x="135" y="1091"/>
                    <a:pt x="439" y="1231"/>
                    <a:pt x="781" y="1231"/>
                  </a:cubicBezTo>
                  <a:cubicBezTo>
                    <a:pt x="1208" y="1231"/>
                    <a:pt x="1694" y="1013"/>
                    <a:pt x="1823" y="701"/>
                  </a:cubicBezTo>
                  <a:cubicBezTo>
                    <a:pt x="1859" y="621"/>
                    <a:pt x="1832" y="558"/>
                    <a:pt x="1787" y="513"/>
                  </a:cubicBezTo>
                  <a:cubicBezTo>
                    <a:pt x="1805" y="469"/>
                    <a:pt x="1805" y="415"/>
                    <a:pt x="1769" y="353"/>
                  </a:cubicBezTo>
                  <a:cubicBezTo>
                    <a:pt x="1597" y="124"/>
                    <a:pt x="1245" y="1"/>
                    <a:pt x="90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1001904" y="1517045"/>
              <a:ext cx="66819" cy="60813"/>
            </a:xfrm>
            <a:custGeom>
              <a:rect b="b" l="l" r="r" t="t"/>
              <a:pathLst>
                <a:path extrusionOk="0" h="1944" w="2136">
                  <a:moveTo>
                    <a:pt x="901" y="322"/>
                  </a:moveTo>
                  <a:cubicBezTo>
                    <a:pt x="1334" y="322"/>
                    <a:pt x="1686" y="977"/>
                    <a:pt x="1481" y="1337"/>
                  </a:cubicBezTo>
                  <a:cubicBezTo>
                    <a:pt x="1472" y="1355"/>
                    <a:pt x="1472" y="1364"/>
                    <a:pt x="1463" y="1382"/>
                  </a:cubicBezTo>
                  <a:cubicBezTo>
                    <a:pt x="1360" y="1485"/>
                    <a:pt x="1232" y="1597"/>
                    <a:pt x="1079" y="1597"/>
                  </a:cubicBezTo>
                  <a:cubicBezTo>
                    <a:pt x="1074" y="1597"/>
                    <a:pt x="1068" y="1596"/>
                    <a:pt x="1062" y="1596"/>
                  </a:cubicBezTo>
                  <a:cubicBezTo>
                    <a:pt x="866" y="1587"/>
                    <a:pt x="652" y="1355"/>
                    <a:pt x="562" y="1195"/>
                  </a:cubicBezTo>
                  <a:cubicBezTo>
                    <a:pt x="411" y="936"/>
                    <a:pt x="428" y="436"/>
                    <a:pt x="785" y="338"/>
                  </a:cubicBezTo>
                  <a:cubicBezTo>
                    <a:pt x="824" y="327"/>
                    <a:pt x="863" y="322"/>
                    <a:pt x="901" y="322"/>
                  </a:cubicBezTo>
                  <a:close/>
                  <a:moveTo>
                    <a:pt x="876" y="0"/>
                  </a:moveTo>
                  <a:cubicBezTo>
                    <a:pt x="744" y="0"/>
                    <a:pt x="610" y="35"/>
                    <a:pt x="482" y="115"/>
                  </a:cubicBezTo>
                  <a:cubicBezTo>
                    <a:pt x="0" y="410"/>
                    <a:pt x="72" y="1097"/>
                    <a:pt x="348" y="1498"/>
                  </a:cubicBezTo>
                  <a:cubicBezTo>
                    <a:pt x="500" y="1712"/>
                    <a:pt x="767" y="1882"/>
                    <a:pt x="1026" y="1935"/>
                  </a:cubicBezTo>
                  <a:cubicBezTo>
                    <a:pt x="1055" y="1941"/>
                    <a:pt x="1083" y="1943"/>
                    <a:pt x="1111" y="1943"/>
                  </a:cubicBezTo>
                  <a:cubicBezTo>
                    <a:pt x="1355" y="1943"/>
                    <a:pt x="1580" y="1747"/>
                    <a:pt x="1740" y="1587"/>
                  </a:cubicBezTo>
                  <a:cubicBezTo>
                    <a:pt x="1776" y="1552"/>
                    <a:pt x="1793" y="1507"/>
                    <a:pt x="1793" y="1471"/>
                  </a:cubicBezTo>
                  <a:lnTo>
                    <a:pt x="1802" y="1462"/>
                  </a:lnTo>
                  <a:cubicBezTo>
                    <a:pt x="2136" y="854"/>
                    <a:pt x="1527" y="0"/>
                    <a:pt x="87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7"/>
          <p:cNvGrpSpPr/>
          <p:nvPr/>
        </p:nvGrpSpPr>
        <p:grpSpPr>
          <a:xfrm>
            <a:off x="1664750" y="164241"/>
            <a:ext cx="400173" cy="396657"/>
            <a:chOff x="1609325" y="4271641"/>
            <a:chExt cx="400173" cy="396657"/>
          </a:xfrm>
        </p:grpSpPr>
        <p:sp>
          <p:nvSpPr>
            <p:cNvPr id="643" name="Google Shape;643;p7"/>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7"/>
          <p:cNvSpPr txBox="1"/>
          <p:nvPr>
            <p:ph type="title"/>
          </p:nvPr>
        </p:nvSpPr>
        <p:spPr>
          <a:xfrm>
            <a:off x="776950" y="1259550"/>
            <a:ext cx="3215700" cy="7557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48" name="Google Shape;648;p7"/>
          <p:cNvSpPr txBox="1"/>
          <p:nvPr>
            <p:ph idx="1" type="subTitle"/>
          </p:nvPr>
        </p:nvSpPr>
        <p:spPr>
          <a:xfrm>
            <a:off x="776950" y="2093550"/>
            <a:ext cx="3215700" cy="144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atin typeface="Fira Sans"/>
                <a:ea typeface="Fira Sans"/>
                <a:cs typeface="Fira Sans"/>
                <a:sym typeface="Fira Sans"/>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E5F3FF"/>
        </a:solidFill>
      </p:bgPr>
    </p:bg>
    <p:spTree>
      <p:nvGrpSpPr>
        <p:cNvPr id="649" name="Shape 649"/>
        <p:cNvGrpSpPr/>
        <p:nvPr/>
      </p:nvGrpSpPr>
      <p:grpSpPr>
        <a:xfrm>
          <a:off x="0" y="0"/>
          <a:ext cx="0" cy="0"/>
          <a:chOff x="0" y="0"/>
          <a:chExt cx="0" cy="0"/>
        </a:xfrm>
      </p:grpSpPr>
      <p:grpSp>
        <p:nvGrpSpPr>
          <p:cNvPr id="650" name="Google Shape;650;p8"/>
          <p:cNvGrpSpPr/>
          <p:nvPr/>
        </p:nvGrpSpPr>
        <p:grpSpPr>
          <a:xfrm>
            <a:off x="8187123" y="10691"/>
            <a:ext cx="1097892" cy="741918"/>
            <a:chOff x="510775" y="359000"/>
            <a:chExt cx="934456" cy="631474"/>
          </a:xfrm>
        </p:grpSpPr>
        <p:sp>
          <p:nvSpPr>
            <p:cNvPr id="651" name="Google Shape;651;p8"/>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8"/>
          <p:cNvGrpSpPr/>
          <p:nvPr/>
        </p:nvGrpSpPr>
        <p:grpSpPr>
          <a:xfrm rot="-3487938">
            <a:off x="8643415" y="2249883"/>
            <a:ext cx="400525" cy="631473"/>
            <a:chOff x="2083475" y="1334350"/>
            <a:chExt cx="263175" cy="414925"/>
          </a:xfrm>
        </p:grpSpPr>
        <p:sp>
          <p:nvSpPr>
            <p:cNvPr id="664" name="Google Shape;664;p8"/>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8"/>
          <p:cNvGrpSpPr/>
          <p:nvPr/>
        </p:nvGrpSpPr>
        <p:grpSpPr>
          <a:xfrm>
            <a:off x="8684878" y="1067463"/>
            <a:ext cx="669387" cy="755721"/>
            <a:chOff x="144253" y="2032663"/>
            <a:chExt cx="669387" cy="755721"/>
          </a:xfrm>
        </p:grpSpPr>
        <p:sp>
          <p:nvSpPr>
            <p:cNvPr id="667" name="Google Shape;667;p8"/>
            <p:cNvSpPr/>
            <p:nvPr/>
          </p:nvSpPr>
          <p:spPr>
            <a:xfrm>
              <a:off x="439211" y="2171975"/>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
            <p:cNvSpPr/>
            <p:nvPr/>
          </p:nvSpPr>
          <p:spPr>
            <a:xfrm>
              <a:off x="552388" y="2095513"/>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
            <p:cNvSpPr/>
            <p:nvPr/>
          </p:nvSpPr>
          <p:spPr>
            <a:xfrm>
              <a:off x="442950" y="2408461"/>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
            <p:cNvSpPr/>
            <p:nvPr/>
          </p:nvSpPr>
          <p:spPr>
            <a:xfrm>
              <a:off x="203362" y="2197728"/>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
            <p:cNvSpPr/>
            <p:nvPr/>
          </p:nvSpPr>
          <p:spPr>
            <a:xfrm>
              <a:off x="193363" y="2459884"/>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
            <p:cNvSpPr/>
            <p:nvPr/>
          </p:nvSpPr>
          <p:spPr>
            <a:xfrm>
              <a:off x="568268" y="2465682"/>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
            <p:cNvSpPr/>
            <p:nvPr/>
          </p:nvSpPr>
          <p:spPr>
            <a:xfrm>
              <a:off x="636326" y="2433207"/>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
            <p:cNvSpPr/>
            <p:nvPr/>
          </p:nvSpPr>
          <p:spPr>
            <a:xfrm>
              <a:off x="483784" y="2136727"/>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
            <p:cNvSpPr/>
            <p:nvPr/>
          </p:nvSpPr>
          <p:spPr>
            <a:xfrm>
              <a:off x="144253" y="2032663"/>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
            <p:cNvSpPr/>
            <p:nvPr/>
          </p:nvSpPr>
          <p:spPr>
            <a:xfrm>
              <a:off x="234282" y="2337251"/>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
            <p:cNvSpPr/>
            <p:nvPr/>
          </p:nvSpPr>
          <p:spPr>
            <a:xfrm>
              <a:off x="493153" y="2276669"/>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8"/>
          <p:cNvGrpSpPr/>
          <p:nvPr/>
        </p:nvGrpSpPr>
        <p:grpSpPr>
          <a:xfrm>
            <a:off x="7299218" y="355336"/>
            <a:ext cx="463901" cy="369342"/>
            <a:chOff x="1376700" y="1639725"/>
            <a:chExt cx="275100" cy="219025"/>
          </a:xfrm>
        </p:grpSpPr>
        <p:sp>
          <p:nvSpPr>
            <p:cNvPr id="679" name="Google Shape;679;p8"/>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8"/>
          <p:cNvSpPr/>
          <p:nvPr/>
        </p:nvSpPr>
        <p:spPr>
          <a:xfrm>
            <a:off x="5296390" y="17192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8"/>
          <p:cNvGrpSpPr/>
          <p:nvPr/>
        </p:nvGrpSpPr>
        <p:grpSpPr>
          <a:xfrm>
            <a:off x="6475062" y="4603491"/>
            <a:ext cx="400173" cy="396657"/>
            <a:chOff x="1609325" y="4271641"/>
            <a:chExt cx="400173" cy="396657"/>
          </a:xfrm>
        </p:grpSpPr>
        <p:sp>
          <p:nvSpPr>
            <p:cNvPr id="683" name="Google Shape;683;p8"/>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8"/>
          <p:cNvGrpSpPr/>
          <p:nvPr/>
        </p:nvGrpSpPr>
        <p:grpSpPr>
          <a:xfrm rot="-5400000">
            <a:off x="6160145" y="37515"/>
            <a:ext cx="682386" cy="747795"/>
            <a:chOff x="8299150" y="575962"/>
            <a:chExt cx="1240025" cy="1065538"/>
          </a:xfrm>
        </p:grpSpPr>
        <p:sp>
          <p:nvSpPr>
            <p:cNvPr id="688" name="Google Shape;688;p8"/>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8"/>
          <p:cNvGrpSpPr/>
          <p:nvPr/>
        </p:nvGrpSpPr>
        <p:grpSpPr>
          <a:xfrm rot="-2365709">
            <a:off x="8400378" y="4383825"/>
            <a:ext cx="1013466" cy="835990"/>
            <a:chOff x="-492950" y="2926025"/>
            <a:chExt cx="1013489" cy="836009"/>
          </a:xfrm>
        </p:grpSpPr>
        <p:sp>
          <p:nvSpPr>
            <p:cNvPr id="699" name="Google Shape;699;p8"/>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8"/>
          <p:cNvGrpSpPr/>
          <p:nvPr/>
        </p:nvGrpSpPr>
        <p:grpSpPr>
          <a:xfrm rot="-8438209">
            <a:off x="7502795" y="4353888"/>
            <a:ext cx="382805" cy="1087726"/>
            <a:chOff x="2114525" y="3893292"/>
            <a:chExt cx="382825" cy="1087784"/>
          </a:xfrm>
        </p:grpSpPr>
        <p:sp>
          <p:nvSpPr>
            <p:cNvPr id="713" name="Google Shape;713;p8"/>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8"/>
          <p:cNvGrpSpPr/>
          <p:nvPr/>
        </p:nvGrpSpPr>
        <p:grpSpPr>
          <a:xfrm rot="4443548">
            <a:off x="8445663" y="3446590"/>
            <a:ext cx="580813" cy="387955"/>
            <a:chOff x="1617550" y="4443843"/>
            <a:chExt cx="669398" cy="447125"/>
          </a:xfrm>
        </p:grpSpPr>
        <p:sp>
          <p:nvSpPr>
            <p:cNvPr id="737" name="Google Shape;737;p8"/>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8"/>
          <p:cNvGrpSpPr/>
          <p:nvPr/>
        </p:nvGrpSpPr>
        <p:grpSpPr>
          <a:xfrm rot="2485644">
            <a:off x="194090" y="813648"/>
            <a:ext cx="540214" cy="790952"/>
            <a:chOff x="2012675" y="2373200"/>
            <a:chExt cx="469950" cy="688075"/>
          </a:xfrm>
        </p:grpSpPr>
        <p:sp>
          <p:nvSpPr>
            <p:cNvPr id="750" name="Google Shape;750;p8"/>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8"/>
          <p:cNvGrpSpPr/>
          <p:nvPr/>
        </p:nvGrpSpPr>
        <p:grpSpPr>
          <a:xfrm rot="-1800014">
            <a:off x="86109" y="-399575"/>
            <a:ext cx="847758" cy="698994"/>
            <a:chOff x="2139875" y="1690850"/>
            <a:chExt cx="645375" cy="532125"/>
          </a:xfrm>
        </p:grpSpPr>
        <p:sp>
          <p:nvSpPr>
            <p:cNvPr id="755" name="Google Shape;755;p8"/>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8"/>
          <p:cNvGrpSpPr/>
          <p:nvPr/>
        </p:nvGrpSpPr>
        <p:grpSpPr>
          <a:xfrm>
            <a:off x="-98997" y="1953713"/>
            <a:ext cx="669387" cy="755721"/>
            <a:chOff x="144253" y="2032663"/>
            <a:chExt cx="669387" cy="755721"/>
          </a:xfrm>
        </p:grpSpPr>
        <p:sp>
          <p:nvSpPr>
            <p:cNvPr id="760" name="Google Shape;760;p8"/>
            <p:cNvSpPr/>
            <p:nvPr/>
          </p:nvSpPr>
          <p:spPr>
            <a:xfrm>
              <a:off x="439211" y="2171975"/>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
            <p:cNvSpPr/>
            <p:nvPr/>
          </p:nvSpPr>
          <p:spPr>
            <a:xfrm>
              <a:off x="552388" y="2095513"/>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
            <p:cNvSpPr/>
            <p:nvPr/>
          </p:nvSpPr>
          <p:spPr>
            <a:xfrm>
              <a:off x="442950" y="2408461"/>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
            <p:cNvSpPr/>
            <p:nvPr/>
          </p:nvSpPr>
          <p:spPr>
            <a:xfrm>
              <a:off x="203362" y="2197728"/>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
            <p:cNvSpPr/>
            <p:nvPr/>
          </p:nvSpPr>
          <p:spPr>
            <a:xfrm>
              <a:off x="193363" y="2459884"/>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
            <p:cNvSpPr/>
            <p:nvPr/>
          </p:nvSpPr>
          <p:spPr>
            <a:xfrm>
              <a:off x="568268" y="2465682"/>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
            <p:cNvSpPr/>
            <p:nvPr/>
          </p:nvSpPr>
          <p:spPr>
            <a:xfrm>
              <a:off x="636326" y="2433207"/>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
            <p:cNvSpPr/>
            <p:nvPr/>
          </p:nvSpPr>
          <p:spPr>
            <a:xfrm>
              <a:off x="483784" y="2136727"/>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
            <p:cNvSpPr/>
            <p:nvPr/>
          </p:nvSpPr>
          <p:spPr>
            <a:xfrm>
              <a:off x="144253" y="2032663"/>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
            <p:cNvSpPr/>
            <p:nvPr/>
          </p:nvSpPr>
          <p:spPr>
            <a:xfrm>
              <a:off x="234282" y="2337251"/>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
            <p:cNvSpPr/>
            <p:nvPr/>
          </p:nvSpPr>
          <p:spPr>
            <a:xfrm>
              <a:off x="493153" y="2276669"/>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8"/>
          <p:cNvSpPr txBox="1"/>
          <p:nvPr>
            <p:ph type="title"/>
          </p:nvPr>
        </p:nvSpPr>
        <p:spPr>
          <a:xfrm>
            <a:off x="4572000" y="1430675"/>
            <a:ext cx="3852000" cy="2295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2" name="Shape 772"/>
        <p:cNvGrpSpPr/>
        <p:nvPr/>
      </p:nvGrpSpPr>
      <p:grpSpPr>
        <a:xfrm>
          <a:off x="0" y="0"/>
          <a:ext cx="0" cy="0"/>
          <a:chOff x="0" y="0"/>
          <a:chExt cx="0" cy="0"/>
        </a:xfrm>
      </p:grpSpPr>
      <p:grpSp>
        <p:nvGrpSpPr>
          <p:cNvPr id="773" name="Google Shape;773;p9"/>
          <p:cNvGrpSpPr/>
          <p:nvPr/>
        </p:nvGrpSpPr>
        <p:grpSpPr>
          <a:xfrm flipH="1">
            <a:off x="8414321" y="133125"/>
            <a:ext cx="934456" cy="631474"/>
            <a:chOff x="510775" y="359000"/>
            <a:chExt cx="934456" cy="631474"/>
          </a:xfrm>
        </p:grpSpPr>
        <p:sp>
          <p:nvSpPr>
            <p:cNvPr id="774" name="Google Shape;774;p9"/>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9"/>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9"/>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9"/>
          <p:cNvGrpSpPr/>
          <p:nvPr/>
        </p:nvGrpSpPr>
        <p:grpSpPr>
          <a:xfrm flipH="1" rot="3487938">
            <a:off x="8774636" y="1012970"/>
            <a:ext cx="400525" cy="631473"/>
            <a:chOff x="2083475" y="1334350"/>
            <a:chExt cx="263175" cy="414925"/>
          </a:xfrm>
        </p:grpSpPr>
        <p:sp>
          <p:nvSpPr>
            <p:cNvPr id="787" name="Google Shape;787;p9"/>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9"/>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9"/>
          <p:cNvGrpSpPr/>
          <p:nvPr/>
        </p:nvGrpSpPr>
        <p:grpSpPr>
          <a:xfrm flipH="1" rot="-2485556">
            <a:off x="7977942" y="602020"/>
            <a:ext cx="420053" cy="615018"/>
            <a:chOff x="2012675" y="2373200"/>
            <a:chExt cx="469950" cy="688075"/>
          </a:xfrm>
        </p:grpSpPr>
        <p:sp>
          <p:nvSpPr>
            <p:cNvPr id="790" name="Google Shape;790;p9"/>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9"/>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9"/>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9"/>
          <p:cNvGrpSpPr/>
          <p:nvPr/>
        </p:nvGrpSpPr>
        <p:grpSpPr>
          <a:xfrm flipH="1" rot="1800014">
            <a:off x="6982671" y="-138925"/>
            <a:ext cx="847758" cy="698994"/>
            <a:chOff x="2139875" y="1690850"/>
            <a:chExt cx="645375" cy="532125"/>
          </a:xfrm>
        </p:grpSpPr>
        <p:sp>
          <p:nvSpPr>
            <p:cNvPr id="795" name="Google Shape;795;p9"/>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9"/>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9"/>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9"/>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9"/>
          <p:cNvGrpSpPr/>
          <p:nvPr/>
        </p:nvGrpSpPr>
        <p:grpSpPr>
          <a:xfrm flipH="1">
            <a:off x="8640211" y="1953713"/>
            <a:ext cx="669387" cy="755721"/>
            <a:chOff x="144253" y="2032663"/>
            <a:chExt cx="669387" cy="755721"/>
          </a:xfrm>
        </p:grpSpPr>
        <p:sp>
          <p:nvSpPr>
            <p:cNvPr id="800" name="Google Shape;800;p9"/>
            <p:cNvSpPr/>
            <p:nvPr/>
          </p:nvSpPr>
          <p:spPr>
            <a:xfrm>
              <a:off x="439211" y="2171975"/>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
            <p:cNvSpPr/>
            <p:nvPr/>
          </p:nvSpPr>
          <p:spPr>
            <a:xfrm>
              <a:off x="552388" y="2095513"/>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
            <p:cNvSpPr/>
            <p:nvPr/>
          </p:nvSpPr>
          <p:spPr>
            <a:xfrm>
              <a:off x="442950" y="2408461"/>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9"/>
            <p:cNvSpPr/>
            <p:nvPr/>
          </p:nvSpPr>
          <p:spPr>
            <a:xfrm>
              <a:off x="203362" y="2197728"/>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
            <p:cNvSpPr/>
            <p:nvPr/>
          </p:nvSpPr>
          <p:spPr>
            <a:xfrm>
              <a:off x="193363" y="2459884"/>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
            <p:cNvSpPr/>
            <p:nvPr/>
          </p:nvSpPr>
          <p:spPr>
            <a:xfrm>
              <a:off x="568268" y="2465682"/>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9"/>
            <p:cNvSpPr/>
            <p:nvPr/>
          </p:nvSpPr>
          <p:spPr>
            <a:xfrm>
              <a:off x="636326" y="2433207"/>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
            <p:cNvSpPr/>
            <p:nvPr/>
          </p:nvSpPr>
          <p:spPr>
            <a:xfrm>
              <a:off x="483784" y="2136727"/>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
            <p:cNvSpPr/>
            <p:nvPr/>
          </p:nvSpPr>
          <p:spPr>
            <a:xfrm>
              <a:off x="144253" y="2032663"/>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9"/>
            <p:cNvSpPr/>
            <p:nvPr/>
          </p:nvSpPr>
          <p:spPr>
            <a:xfrm>
              <a:off x="234282" y="2337251"/>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
            <p:cNvSpPr/>
            <p:nvPr/>
          </p:nvSpPr>
          <p:spPr>
            <a:xfrm>
              <a:off x="493153" y="2276669"/>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9"/>
          <p:cNvGrpSpPr/>
          <p:nvPr/>
        </p:nvGrpSpPr>
        <p:grpSpPr>
          <a:xfrm flipH="1">
            <a:off x="8118034" y="1526764"/>
            <a:ext cx="430862" cy="343037"/>
            <a:chOff x="1376700" y="1639725"/>
            <a:chExt cx="275100" cy="219025"/>
          </a:xfrm>
        </p:grpSpPr>
        <p:sp>
          <p:nvSpPr>
            <p:cNvPr id="812" name="Google Shape;812;p9"/>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9"/>
          <p:cNvSpPr/>
          <p:nvPr/>
        </p:nvSpPr>
        <p:spPr>
          <a:xfrm flipH="1">
            <a:off x="9069857" y="356907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9"/>
          <p:cNvGrpSpPr/>
          <p:nvPr/>
        </p:nvGrpSpPr>
        <p:grpSpPr>
          <a:xfrm flipH="1">
            <a:off x="8548903" y="2997666"/>
            <a:ext cx="400173" cy="396657"/>
            <a:chOff x="1609325" y="4271641"/>
            <a:chExt cx="400173" cy="396657"/>
          </a:xfrm>
        </p:grpSpPr>
        <p:sp>
          <p:nvSpPr>
            <p:cNvPr id="816" name="Google Shape;816;p9"/>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9"/>
          <p:cNvGrpSpPr/>
          <p:nvPr/>
        </p:nvGrpSpPr>
        <p:grpSpPr>
          <a:xfrm flipH="1" rot="3288545">
            <a:off x="8436868" y="3859616"/>
            <a:ext cx="512102" cy="561249"/>
            <a:chOff x="8299150" y="575962"/>
            <a:chExt cx="1240025" cy="1065538"/>
          </a:xfrm>
        </p:grpSpPr>
        <p:sp>
          <p:nvSpPr>
            <p:cNvPr id="821" name="Google Shape;821;p9"/>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9"/>
          <p:cNvGrpSpPr/>
          <p:nvPr/>
        </p:nvGrpSpPr>
        <p:grpSpPr>
          <a:xfrm rot="-5197162">
            <a:off x="8299392" y="4569119"/>
            <a:ext cx="494503" cy="648121"/>
            <a:chOff x="-628950" y="2144275"/>
            <a:chExt cx="1157155" cy="1516626"/>
          </a:xfrm>
        </p:grpSpPr>
        <p:sp>
          <p:nvSpPr>
            <p:cNvPr id="832" name="Google Shape;832;p9"/>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9"/>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9"/>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9"/>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9"/>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9"/>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9"/>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9"/>
          <p:cNvGrpSpPr/>
          <p:nvPr/>
        </p:nvGrpSpPr>
        <p:grpSpPr>
          <a:xfrm rot="1428379">
            <a:off x="95292" y="1010859"/>
            <a:ext cx="338689" cy="937261"/>
            <a:chOff x="1806525" y="1557050"/>
            <a:chExt cx="276350" cy="764750"/>
          </a:xfrm>
        </p:grpSpPr>
        <p:sp>
          <p:nvSpPr>
            <p:cNvPr id="847" name="Google Shape;847;p9"/>
            <p:cNvSpPr/>
            <p:nvPr/>
          </p:nvSpPr>
          <p:spPr>
            <a:xfrm>
              <a:off x="1869200" y="1831825"/>
              <a:ext cx="169825" cy="197675"/>
            </a:xfrm>
            <a:custGeom>
              <a:rect b="b" l="l" r="r" t="t"/>
              <a:pathLst>
                <a:path extrusionOk="0" h="7907" w="6793">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9"/>
            <p:cNvSpPr/>
            <p:nvPr/>
          </p:nvSpPr>
          <p:spPr>
            <a:xfrm>
              <a:off x="1806525" y="1624850"/>
              <a:ext cx="276350" cy="696950"/>
            </a:xfrm>
            <a:custGeom>
              <a:rect b="b" l="l" r="r" t="t"/>
              <a:pathLst>
                <a:path extrusionOk="0" h="27878" w="11054">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9"/>
            <p:cNvSpPr/>
            <p:nvPr/>
          </p:nvSpPr>
          <p:spPr>
            <a:xfrm>
              <a:off x="1941875" y="1557050"/>
              <a:ext cx="10050" cy="39500"/>
            </a:xfrm>
            <a:custGeom>
              <a:rect b="b" l="l" r="r" t="t"/>
              <a:pathLst>
                <a:path extrusionOk="0" h="1580" w="402">
                  <a:moveTo>
                    <a:pt x="226" y="0"/>
                  </a:moveTo>
                  <a:cubicBezTo>
                    <a:pt x="50" y="526"/>
                    <a:pt x="0" y="1053"/>
                    <a:pt x="226" y="1579"/>
                  </a:cubicBezTo>
                  <a:cubicBezTo>
                    <a:pt x="401" y="1028"/>
                    <a:pt x="401" y="50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9"/>
            <p:cNvSpPr/>
            <p:nvPr/>
          </p:nvSpPr>
          <p:spPr>
            <a:xfrm>
              <a:off x="1962550" y="1583975"/>
              <a:ext cx="30100" cy="19475"/>
            </a:xfrm>
            <a:custGeom>
              <a:rect b="b" l="l" r="r" t="t"/>
              <a:pathLst>
                <a:path extrusionOk="0" h="779" w="1204">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9"/>
            <p:cNvSpPr/>
            <p:nvPr/>
          </p:nvSpPr>
          <p:spPr>
            <a:xfrm>
              <a:off x="1896750" y="1584600"/>
              <a:ext cx="29475" cy="18775"/>
            </a:xfrm>
            <a:custGeom>
              <a:rect b="b" l="l" r="r" t="t"/>
              <a:pathLst>
                <a:path extrusionOk="0" h="751" w="1179">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
            <p:cNvSpPr/>
            <p:nvPr/>
          </p:nvSpPr>
          <p:spPr>
            <a:xfrm>
              <a:off x="1894875" y="1625975"/>
              <a:ext cx="24475" cy="17200"/>
            </a:xfrm>
            <a:custGeom>
              <a:rect b="b" l="l" r="r" t="t"/>
              <a:pathLst>
                <a:path extrusionOk="0" h="688" w="979">
                  <a:moveTo>
                    <a:pt x="978" y="0"/>
                  </a:moveTo>
                  <a:cubicBezTo>
                    <a:pt x="527" y="150"/>
                    <a:pt x="226" y="276"/>
                    <a:pt x="1" y="652"/>
                  </a:cubicBezTo>
                  <a:cubicBezTo>
                    <a:pt x="86" y="675"/>
                    <a:pt x="168" y="688"/>
                    <a:pt x="246" y="688"/>
                  </a:cubicBezTo>
                  <a:cubicBezTo>
                    <a:pt x="578" y="688"/>
                    <a:pt x="836" y="467"/>
                    <a:pt x="97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
            <p:cNvSpPr/>
            <p:nvPr/>
          </p:nvSpPr>
          <p:spPr>
            <a:xfrm>
              <a:off x="1971325" y="1627225"/>
              <a:ext cx="25075" cy="15650"/>
            </a:xfrm>
            <a:custGeom>
              <a:rect b="b" l="l" r="r" t="t"/>
              <a:pathLst>
                <a:path extrusionOk="0" h="626" w="1003">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9"/>
            <p:cNvSpPr/>
            <p:nvPr/>
          </p:nvSpPr>
          <p:spPr>
            <a:xfrm>
              <a:off x="1877325" y="1857125"/>
              <a:ext cx="32000" cy="31850"/>
            </a:xfrm>
            <a:custGeom>
              <a:rect b="b" l="l" r="r" t="t"/>
              <a:pathLst>
                <a:path extrusionOk="0" h="1274" w="128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
            <p:cNvSpPr/>
            <p:nvPr/>
          </p:nvSpPr>
          <p:spPr>
            <a:xfrm>
              <a:off x="1888600" y="1931725"/>
              <a:ext cx="16325" cy="23875"/>
            </a:xfrm>
            <a:custGeom>
              <a:rect b="b" l="l" r="r" t="t"/>
              <a:pathLst>
                <a:path extrusionOk="0" h="955" w="653">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9"/>
          <p:cNvGrpSpPr/>
          <p:nvPr/>
        </p:nvGrpSpPr>
        <p:grpSpPr>
          <a:xfrm rot="2700000">
            <a:off x="1348079" y="-208075"/>
            <a:ext cx="722202" cy="971955"/>
            <a:chOff x="1510742" y="872255"/>
            <a:chExt cx="722209" cy="971965"/>
          </a:xfrm>
        </p:grpSpPr>
        <p:sp>
          <p:nvSpPr>
            <p:cNvPr id="857" name="Google Shape;857;p9"/>
            <p:cNvSpPr/>
            <p:nvPr/>
          </p:nvSpPr>
          <p:spPr>
            <a:xfrm>
              <a:off x="1542291" y="1370812"/>
              <a:ext cx="310553" cy="352487"/>
            </a:xfrm>
            <a:custGeom>
              <a:rect b="b" l="l" r="r" t="t"/>
              <a:pathLst>
                <a:path extrusionOk="0" h="6279" w="5532">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9"/>
            <p:cNvSpPr/>
            <p:nvPr/>
          </p:nvSpPr>
          <p:spPr>
            <a:xfrm>
              <a:off x="1510742" y="872255"/>
              <a:ext cx="722209" cy="971965"/>
            </a:xfrm>
            <a:custGeom>
              <a:rect b="b" l="l" r="r" t="t"/>
              <a:pathLst>
                <a:path extrusionOk="0" h="17314" w="12865">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9"/>
          <p:cNvGrpSpPr/>
          <p:nvPr/>
        </p:nvGrpSpPr>
        <p:grpSpPr>
          <a:xfrm rot="-614801">
            <a:off x="-103186" y="85610"/>
            <a:ext cx="1033533" cy="791271"/>
            <a:chOff x="7579650" y="535300"/>
            <a:chExt cx="856318" cy="655596"/>
          </a:xfrm>
        </p:grpSpPr>
        <p:sp>
          <p:nvSpPr>
            <p:cNvPr id="860" name="Google Shape;860;p9"/>
            <p:cNvSpPr/>
            <p:nvPr/>
          </p:nvSpPr>
          <p:spPr>
            <a:xfrm>
              <a:off x="8120303" y="803667"/>
              <a:ext cx="315665" cy="186674"/>
            </a:xfrm>
            <a:custGeom>
              <a:rect b="b" l="l" r="r" t="t"/>
              <a:pathLst>
                <a:path extrusionOk="0" h="4479" w="7574">
                  <a:moveTo>
                    <a:pt x="6495" y="0"/>
                  </a:moveTo>
                  <a:lnTo>
                    <a:pt x="6495" y="0"/>
                  </a:lnTo>
                  <a:cubicBezTo>
                    <a:pt x="6352" y="197"/>
                    <a:pt x="6164" y="375"/>
                    <a:pt x="5924" y="527"/>
                  </a:cubicBezTo>
                  <a:lnTo>
                    <a:pt x="5906" y="536"/>
                  </a:lnTo>
                  <a:lnTo>
                    <a:pt x="5897" y="554"/>
                  </a:lnTo>
                  <a:cubicBezTo>
                    <a:pt x="5718" y="964"/>
                    <a:pt x="5299" y="1374"/>
                    <a:pt x="4817" y="1401"/>
                  </a:cubicBezTo>
                  <a:cubicBezTo>
                    <a:pt x="4670" y="1408"/>
                    <a:pt x="4457" y="1459"/>
                    <a:pt x="4269" y="1459"/>
                  </a:cubicBezTo>
                  <a:cubicBezTo>
                    <a:pt x="4217" y="1459"/>
                    <a:pt x="4168" y="1455"/>
                    <a:pt x="4122" y="1446"/>
                  </a:cubicBezTo>
                  <a:cubicBezTo>
                    <a:pt x="4041" y="1642"/>
                    <a:pt x="3872" y="1829"/>
                    <a:pt x="3613" y="1981"/>
                  </a:cubicBezTo>
                  <a:cubicBezTo>
                    <a:pt x="3355" y="2124"/>
                    <a:pt x="3068" y="2256"/>
                    <a:pt x="2771" y="2256"/>
                  </a:cubicBezTo>
                  <a:cubicBezTo>
                    <a:pt x="2698" y="2256"/>
                    <a:pt x="2625" y="2248"/>
                    <a:pt x="2551" y="2231"/>
                  </a:cubicBezTo>
                  <a:cubicBezTo>
                    <a:pt x="2106" y="2124"/>
                    <a:pt x="1725" y="1864"/>
                    <a:pt x="1294" y="1864"/>
                  </a:cubicBezTo>
                  <a:cubicBezTo>
                    <a:pt x="1146" y="1864"/>
                    <a:pt x="993" y="1895"/>
                    <a:pt x="830" y="1972"/>
                  </a:cubicBezTo>
                  <a:cubicBezTo>
                    <a:pt x="856" y="2141"/>
                    <a:pt x="821" y="2329"/>
                    <a:pt x="696" y="2516"/>
                  </a:cubicBezTo>
                  <a:cubicBezTo>
                    <a:pt x="946" y="2837"/>
                    <a:pt x="1392" y="3346"/>
                    <a:pt x="1088" y="3729"/>
                  </a:cubicBezTo>
                  <a:cubicBezTo>
                    <a:pt x="892" y="3970"/>
                    <a:pt x="669" y="4077"/>
                    <a:pt x="366" y="4122"/>
                  </a:cubicBezTo>
                  <a:cubicBezTo>
                    <a:pt x="80" y="4175"/>
                    <a:pt x="18" y="4309"/>
                    <a:pt x="0" y="4479"/>
                  </a:cubicBezTo>
                  <a:cubicBezTo>
                    <a:pt x="624" y="4229"/>
                    <a:pt x="1231" y="4398"/>
                    <a:pt x="1891" y="4202"/>
                  </a:cubicBezTo>
                  <a:cubicBezTo>
                    <a:pt x="2543" y="4006"/>
                    <a:pt x="2632" y="3685"/>
                    <a:pt x="2980" y="3150"/>
                  </a:cubicBezTo>
                  <a:cubicBezTo>
                    <a:pt x="3078" y="3007"/>
                    <a:pt x="3176" y="2828"/>
                    <a:pt x="3328" y="2739"/>
                  </a:cubicBezTo>
                  <a:cubicBezTo>
                    <a:pt x="3899" y="2427"/>
                    <a:pt x="4577" y="2463"/>
                    <a:pt x="5174" y="2213"/>
                  </a:cubicBezTo>
                  <a:cubicBezTo>
                    <a:pt x="5799" y="1963"/>
                    <a:pt x="7574" y="759"/>
                    <a:pt x="64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
            <p:cNvSpPr/>
            <p:nvPr/>
          </p:nvSpPr>
          <p:spPr>
            <a:xfrm>
              <a:off x="8307314" y="812586"/>
              <a:ext cx="46137" cy="39093"/>
            </a:xfrm>
            <a:custGeom>
              <a:rect b="b" l="l" r="r" t="t"/>
              <a:pathLst>
                <a:path extrusionOk="0" h="938" w="1107">
                  <a:moveTo>
                    <a:pt x="1089" y="1"/>
                  </a:moveTo>
                  <a:cubicBezTo>
                    <a:pt x="866" y="152"/>
                    <a:pt x="669" y="340"/>
                    <a:pt x="473" y="536"/>
                  </a:cubicBezTo>
                  <a:cubicBezTo>
                    <a:pt x="330" y="687"/>
                    <a:pt x="170" y="821"/>
                    <a:pt x="0" y="937"/>
                  </a:cubicBezTo>
                  <a:cubicBezTo>
                    <a:pt x="393" y="866"/>
                    <a:pt x="973" y="500"/>
                    <a:pt x="1026" y="366"/>
                  </a:cubicBezTo>
                  <a:cubicBezTo>
                    <a:pt x="1098" y="215"/>
                    <a:pt x="1107" y="99"/>
                    <a:pt x="10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9"/>
            <p:cNvSpPr/>
            <p:nvPr/>
          </p:nvSpPr>
          <p:spPr>
            <a:xfrm>
              <a:off x="7881944" y="969505"/>
              <a:ext cx="55056" cy="16671"/>
            </a:xfrm>
            <a:custGeom>
              <a:rect b="b" l="l" r="r" t="t"/>
              <a:pathLst>
                <a:path extrusionOk="0" h="400" w="1321">
                  <a:moveTo>
                    <a:pt x="1178" y="0"/>
                  </a:moveTo>
                  <a:cubicBezTo>
                    <a:pt x="804" y="0"/>
                    <a:pt x="420" y="54"/>
                    <a:pt x="117" y="277"/>
                  </a:cubicBezTo>
                  <a:cubicBezTo>
                    <a:pt x="72" y="303"/>
                    <a:pt x="36" y="339"/>
                    <a:pt x="1" y="366"/>
                  </a:cubicBezTo>
                  <a:cubicBezTo>
                    <a:pt x="27" y="375"/>
                    <a:pt x="45" y="384"/>
                    <a:pt x="72" y="384"/>
                  </a:cubicBezTo>
                  <a:cubicBezTo>
                    <a:pt x="119" y="394"/>
                    <a:pt x="187" y="400"/>
                    <a:pt x="266" y="400"/>
                  </a:cubicBezTo>
                  <a:cubicBezTo>
                    <a:pt x="605" y="400"/>
                    <a:pt x="1162" y="297"/>
                    <a:pt x="13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
            <p:cNvSpPr/>
            <p:nvPr/>
          </p:nvSpPr>
          <p:spPr>
            <a:xfrm>
              <a:off x="7752949" y="1012183"/>
              <a:ext cx="57640" cy="20047"/>
            </a:xfrm>
            <a:custGeom>
              <a:rect b="b" l="l" r="r" t="t"/>
              <a:pathLst>
                <a:path extrusionOk="0" h="481" w="1383">
                  <a:moveTo>
                    <a:pt x="1113" y="1"/>
                  </a:moveTo>
                  <a:cubicBezTo>
                    <a:pt x="684" y="1"/>
                    <a:pt x="310" y="131"/>
                    <a:pt x="0" y="341"/>
                  </a:cubicBezTo>
                  <a:cubicBezTo>
                    <a:pt x="220" y="439"/>
                    <a:pt x="406" y="481"/>
                    <a:pt x="566" y="481"/>
                  </a:cubicBezTo>
                  <a:cubicBezTo>
                    <a:pt x="932" y="481"/>
                    <a:pt x="1166" y="265"/>
                    <a:pt x="1383" y="11"/>
                  </a:cubicBezTo>
                  <a:cubicBezTo>
                    <a:pt x="1320" y="2"/>
                    <a:pt x="1258" y="2"/>
                    <a:pt x="1195" y="2"/>
                  </a:cubicBezTo>
                  <a:cubicBezTo>
                    <a:pt x="1168" y="1"/>
                    <a:pt x="1140" y="1"/>
                    <a:pt x="1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
            <p:cNvSpPr/>
            <p:nvPr/>
          </p:nvSpPr>
          <p:spPr>
            <a:xfrm>
              <a:off x="7700517" y="982508"/>
              <a:ext cx="527262" cy="208388"/>
            </a:xfrm>
            <a:custGeom>
              <a:rect b="b" l="l" r="r" t="t"/>
              <a:pathLst>
                <a:path extrusionOk="0" h="5000" w="12651">
                  <a:moveTo>
                    <a:pt x="12650" y="0"/>
                  </a:moveTo>
                  <a:cubicBezTo>
                    <a:pt x="11865" y="473"/>
                    <a:pt x="10848" y="134"/>
                    <a:pt x="10036" y="571"/>
                  </a:cubicBezTo>
                  <a:lnTo>
                    <a:pt x="10036" y="580"/>
                  </a:lnTo>
                  <a:cubicBezTo>
                    <a:pt x="9974" y="794"/>
                    <a:pt x="9546" y="1080"/>
                    <a:pt x="9394" y="1178"/>
                  </a:cubicBezTo>
                  <a:cubicBezTo>
                    <a:pt x="9109" y="1374"/>
                    <a:pt x="8868" y="1490"/>
                    <a:pt x="8520" y="1490"/>
                  </a:cubicBezTo>
                  <a:cubicBezTo>
                    <a:pt x="8503" y="1491"/>
                    <a:pt x="8486" y="1491"/>
                    <a:pt x="8470" y="1491"/>
                  </a:cubicBezTo>
                  <a:cubicBezTo>
                    <a:pt x="8225" y="1491"/>
                    <a:pt x="8026" y="1430"/>
                    <a:pt x="7851" y="1330"/>
                  </a:cubicBezTo>
                  <a:cubicBezTo>
                    <a:pt x="7833" y="1347"/>
                    <a:pt x="7815" y="1365"/>
                    <a:pt x="7788" y="1383"/>
                  </a:cubicBezTo>
                  <a:cubicBezTo>
                    <a:pt x="7155" y="1651"/>
                    <a:pt x="7199" y="2507"/>
                    <a:pt x="7083" y="3078"/>
                  </a:cubicBezTo>
                  <a:cubicBezTo>
                    <a:pt x="6950" y="3703"/>
                    <a:pt x="6441" y="4158"/>
                    <a:pt x="6209" y="4729"/>
                  </a:cubicBezTo>
                  <a:cubicBezTo>
                    <a:pt x="6174" y="4800"/>
                    <a:pt x="6120" y="4853"/>
                    <a:pt x="6040" y="4853"/>
                  </a:cubicBezTo>
                  <a:lnTo>
                    <a:pt x="5995" y="4853"/>
                  </a:lnTo>
                  <a:cubicBezTo>
                    <a:pt x="5784" y="4845"/>
                    <a:pt x="5781" y="4514"/>
                    <a:pt x="5987" y="4514"/>
                  </a:cubicBezTo>
                  <a:cubicBezTo>
                    <a:pt x="5990" y="4514"/>
                    <a:pt x="5992" y="4514"/>
                    <a:pt x="5995" y="4514"/>
                  </a:cubicBezTo>
                  <a:cubicBezTo>
                    <a:pt x="5861" y="4506"/>
                    <a:pt x="5933" y="4443"/>
                    <a:pt x="6004" y="4345"/>
                  </a:cubicBezTo>
                  <a:cubicBezTo>
                    <a:pt x="6165" y="4149"/>
                    <a:pt x="6307" y="3881"/>
                    <a:pt x="6441" y="3658"/>
                  </a:cubicBezTo>
                  <a:cubicBezTo>
                    <a:pt x="6709" y="3230"/>
                    <a:pt x="6753" y="2882"/>
                    <a:pt x="6843" y="2409"/>
                  </a:cubicBezTo>
                  <a:cubicBezTo>
                    <a:pt x="6896" y="2133"/>
                    <a:pt x="6959" y="1847"/>
                    <a:pt x="7083" y="1606"/>
                  </a:cubicBezTo>
                  <a:cubicBezTo>
                    <a:pt x="6798" y="1446"/>
                    <a:pt x="6593" y="1223"/>
                    <a:pt x="6334" y="1107"/>
                  </a:cubicBezTo>
                  <a:cubicBezTo>
                    <a:pt x="6334" y="1160"/>
                    <a:pt x="6307" y="1223"/>
                    <a:pt x="6254" y="1258"/>
                  </a:cubicBezTo>
                  <a:cubicBezTo>
                    <a:pt x="5692" y="1633"/>
                    <a:pt x="5745" y="2302"/>
                    <a:pt x="5674" y="2891"/>
                  </a:cubicBezTo>
                  <a:cubicBezTo>
                    <a:pt x="5629" y="3283"/>
                    <a:pt x="5165" y="3943"/>
                    <a:pt x="5380" y="4300"/>
                  </a:cubicBezTo>
                  <a:cubicBezTo>
                    <a:pt x="5460" y="4430"/>
                    <a:pt x="5343" y="4551"/>
                    <a:pt x="5226" y="4551"/>
                  </a:cubicBezTo>
                  <a:cubicBezTo>
                    <a:pt x="5173" y="4551"/>
                    <a:pt x="5121" y="4527"/>
                    <a:pt x="5085" y="4470"/>
                  </a:cubicBezTo>
                  <a:cubicBezTo>
                    <a:pt x="4916" y="4193"/>
                    <a:pt x="4978" y="3863"/>
                    <a:pt x="5085" y="3533"/>
                  </a:cubicBezTo>
                  <a:lnTo>
                    <a:pt x="5085" y="3533"/>
                  </a:lnTo>
                  <a:cubicBezTo>
                    <a:pt x="4146" y="3567"/>
                    <a:pt x="3374" y="4104"/>
                    <a:pt x="2498" y="4104"/>
                  </a:cubicBezTo>
                  <a:cubicBezTo>
                    <a:pt x="2225" y="4104"/>
                    <a:pt x="1942" y="4052"/>
                    <a:pt x="1642" y="3917"/>
                  </a:cubicBezTo>
                  <a:cubicBezTo>
                    <a:pt x="1026" y="3631"/>
                    <a:pt x="295" y="3105"/>
                    <a:pt x="72" y="2427"/>
                  </a:cubicBezTo>
                  <a:cubicBezTo>
                    <a:pt x="9" y="2632"/>
                    <a:pt x="0" y="2846"/>
                    <a:pt x="54" y="3051"/>
                  </a:cubicBezTo>
                  <a:cubicBezTo>
                    <a:pt x="268" y="3863"/>
                    <a:pt x="1017" y="4059"/>
                    <a:pt x="1775" y="4158"/>
                  </a:cubicBezTo>
                  <a:cubicBezTo>
                    <a:pt x="2017" y="4186"/>
                    <a:pt x="2283" y="4221"/>
                    <a:pt x="2542" y="4221"/>
                  </a:cubicBezTo>
                  <a:cubicBezTo>
                    <a:pt x="2695" y="4221"/>
                    <a:pt x="2846" y="4209"/>
                    <a:pt x="2989" y="4175"/>
                  </a:cubicBezTo>
                  <a:cubicBezTo>
                    <a:pt x="3269" y="4111"/>
                    <a:pt x="3481" y="4053"/>
                    <a:pt x="3672" y="4053"/>
                  </a:cubicBezTo>
                  <a:cubicBezTo>
                    <a:pt x="3907" y="4053"/>
                    <a:pt x="4111" y="4141"/>
                    <a:pt x="4371" y="4416"/>
                  </a:cubicBezTo>
                  <a:cubicBezTo>
                    <a:pt x="4738" y="4793"/>
                    <a:pt x="5167" y="5000"/>
                    <a:pt x="5611" y="5000"/>
                  </a:cubicBezTo>
                  <a:cubicBezTo>
                    <a:pt x="5913" y="5000"/>
                    <a:pt x="6222" y="4904"/>
                    <a:pt x="6521" y="4702"/>
                  </a:cubicBezTo>
                  <a:cubicBezTo>
                    <a:pt x="7360" y="4131"/>
                    <a:pt x="7306" y="3185"/>
                    <a:pt x="7440" y="2302"/>
                  </a:cubicBezTo>
                  <a:cubicBezTo>
                    <a:pt x="7497" y="1940"/>
                    <a:pt x="7644" y="1887"/>
                    <a:pt x="7844" y="1887"/>
                  </a:cubicBezTo>
                  <a:cubicBezTo>
                    <a:pt x="7928" y="1887"/>
                    <a:pt x="8021" y="1896"/>
                    <a:pt x="8121" y="1896"/>
                  </a:cubicBezTo>
                  <a:cubicBezTo>
                    <a:pt x="8194" y="1896"/>
                    <a:pt x="8271" y="1891"/>
                    <a:pt x="8350" y="1874"/>
                  </a:cubicBezTo>
                  <a:cubicBezTo>
                    <a:pt x="8538" y="1838"/>
                    <a:pt x="8707" y="1767"/>
                    <a:pt x="8886" y="1695"/>
                  </a:cubicBezTo>
                  <a:cubicBezTo>
                    <a:pt x="9323" y="1508"/>
                    <a:pt x="9733" y="1490"/>
                    <a:pt x="10188" y="1401"/>
                  </a:cubicBezTo>
                  <a:cubicBezTo>
                    <a:pt x="11151" y="1205"/>
                    <a:pt x="11821" y="937"/>
                    <a:pt x="12472" y="179"/>
                  </a:cubicBezTo>
                  <a:cubicBezTo>
                    <a:pt x="12525" y="116"/>
                    <a:pt x="12588" y="63"/>
                    <a:pt x="126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9"/>
            <p:cNvSpPr/>
            <p:nvPr/>
          </p:nvSpPr>
          <p:spPr>
            <a:xfrm>
              <a:off x="8241128" y="805542"/>
              <a:ext cx="193759" cy="166210"/>
            </a:xfrm>
            <a:custGeom>
              <a:rect b="b" l="l" r="r" t="t"/>
              <a:pathLst>
                <a:path extrusionOk="0" h="3988" w="4649">
                  <a:moveTo>
                    <a:pt x="4104" y="0"/>
                  </a:moveTo>
                  <a:lnTo>
                    <a:pt x="4104" y="0"/>
                  </a:lnTo>
                  <a:cubicBezTo>
                    <a:pt x="4648" y="856"/>
                    <a:pt x="3417" y="2070"/>
                    <a:pt x="2596" y="2400"/>
                  </a:cubicBezTo>
                  <a:cubicBezTo>
                    <a:pt x="2061" y="2623"/>
                    <a:pt x="1526" y="2650"/>
                    <a:pt x="982" y="2828"/>
                  </a:cubicBezTo>
                  <a:cubicBezTo>
                    <a:pt x="420" y="3006"/>
                    <a:pt x="348" y="3613"/>
                    <a:pt x="0" y="3988"/>
                  </a:cubicBezTo>
                  <a:cubicBezTo>
                    <a:pt x="821" y="3408"/>
                    <a:pt x="1972" y="3140"/>
                    <a:pt x="2828" y="2694"/>
                  </a:cubicBezTo>
                  <a:cubicBezTo>
                    <a:pt x="3453" y="2373"/>
                    <a:pt x="4077" y="1882"/>
                    <a:pt x="4318" y="1195"/>
                  </a:cubicBezTo>
                  <a:cubicBezTo>
                    <a:pt x="4452" y="821"/>
                    <a:pt x="4470" y="241"/>
                    <a:pt x="4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9"/>
            <p:cNvSpPr/>
            <p:nvPr/>
          </p:nvSpPr>
          <p:spPr>
            <a:xfrm>
              <a:off x="7830638" y="983634"/>
              <a:ext cx="185590" cy="53931"/>
            </a:xfrm>
            <a:custGeom>
              <a:rect b="b" l="l" r="r" t="t"/>
              <a:pathLst>
                <a:path extrusionOk="0" h="1294" w="4453">
                  <a:moveTo>
                    <a:pt x="2614" y="0"/>
                  </a:moveTo>
                  <a:cubicBezTo>
                    <a:pt x="2481" y="143"/>
                    <a:pt x="2320" y="250"/>
                    <a:pt x="2150" y="339"/>
                  </a:cubicBezTo>
                  <a:cubicBezTo>
                    <a:pt x="2005" y="412"/>
                    <a:pt x="1843" y="441"/>
                    <a:pt x="1679" y="441"/>
                  </a:cubicBezTo>
                  <a:cubicBezTo>
                    <a:pt x="1522" y="441"/>
                    <a:pt x="1362" y="414"/>
                    <a:pt x="1214" y="375"/>
                  </a:cubicBezTo>
                  <a:cubicBezTo>
                    <a:pt x="1107" y="348"/>
                    <a:pt x="1018" y="330"/>
                    <a:pt x="928" y="330"/>
                  </a:cubicBezTo>
                  <a:cubicBezTo>
                    <a:pt x="884" y="375"/>
                    <a:pt x="848" y="419"/>
                    <a:pt x="803" y="464"/>
                  </a:cubicBezTo>
                  <a:cubicBezTo>
                    <a:pt x="607" y="678"/>
                    <a:pt x="348" y="732"/>
                    <a:pt x="81" y="732"/>
                  </a:cubicBezTo>
                  <a:cubicBezTo>
                    <a:pt x="54" y="758"/>
                    <a:pt x="27" y="785"/>
                    <a:pt x="1" y="812"/>
                  </a:cubicBezTo>
                  <a:cubicBezTo>
                    <a:pt x="271" y="940"/>
                    <a:pt x="558" y="987"/>
                    <a:pt x="851" y="987"/>
                  </a:cubicBezTo>
                  <a:cubicBezTo>
                    <a:pt x="1459" y="987"/>
                    <a:pt x="2093" y="784"/>
                    <a:pt x="2659" y="669"/>
                  </a:cubicBezTo>
                  <a:cubicBezTo>
                    <a:pt x="2736" y="653"/>
                    <a:pt x="2808" y="646"/>
                    <a:pt x="2877" y="646"/>
                  </a:cubicBezTo>
                  <a:cubicBezTo>
                    <a:pt x="3393" y="646"/>
                    <a:pt x="3709" y="1050"/>
                    <a:pt x="4158" y="1294"/>
                  </a:cubicBezTo>
                  <a:cubicBezTo>
                    <a:pt x="4238" y="1213"/>
                    <a:pt x="4336" y="1142"/>
                    <a:pt x="4452" y="1089"/>
                  </a:cubicBezTo>
                  <a:cubicBezTo>
                    <a:pt x="4283" y="919"/>
                    <a:pt x="4140" y="705"/>
                    <a:pt x="4006" y="491"/>
                  </a:cubicBezTo>
                  <a:cubicBezTo>
                    <a:pt x="3997" y="473"/>
                    <a:pt x="3988" y="455"/>
                    <a:pt x="3988" y="437"/>
                  </a:cubicBezTo>
                  <a:cubicBezTo>
                    <a:pt x="3944" y="428"/>
                    <a:pt x="3899" y="428"/>
                    <a:pt x="3863" y="419"/>
                  </a:cubicBezTo>
                  <a:cubicBezTo>
                    <a:pt x="3444" y="330"/>
                    <a:pt x="3087" y="72"/>
                    <a:pt x="2668" y="18"/>
                  </a:cubicBezTo>
                  <a:cubicBezTo>
                    <a:pt x="2641" y="18"/>
                    <a:pt x="2632" y="9"/>
                    <a:pt x="26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
            <p:cNvSpPr/>
            <p:nvPr/>
          </p:nvSpPr>
          <p:spPr>
            <a:xfrm>
              <a:off x="8157855" y="849721"/>
              <a:ext cx="115280" cy="32842"/>
            </a:xfrm>
            <a:custGeom>
              <a:rect b="b" l="l" r="r" t="t"/>
              <a:pathLst>
                <a:path extrusionOk="0" h="788" w="2766">
                  <a:moveTo>
                    <a:pt x="902" y="1"/>
                  </a:moveTo>
                  <a:cubicBezTo>
                    <a:pt x="494" y="1"/>
                    <a:pt x="214" y="201"/>
                    <a:pt x="0" y="483"/>
                  </a:cubicBezTo>
                  <a:cubicBezTo>
                    <a:pt x="137" y="442"/>
                    <a:pt x="267" y="423"/>
                    <a:pt x="395" y="423"/>
                  </a:cubicBezTo>
                  <a:cubicBezTo>
                    <a:pt x="652" y="423"/>
                    <a:pt x="904" y="498"/>
                    <a:pt x="1195" y="617"/>
                  </a:cubicBezTo>
                  <a:cubicBezTo>
                    <a:pt x="1439" y="713"/>
                    <a:pt x="1680" y="788"/>
                    <a:pt x="1918" y="788"/>
                  </a:cubicBezTo>
                  <a:cubicBezTo>
                    <a:pt x="2125" y="788"/>
                    <a:pt x="2330" y="731"/>
                    <a:pt x="2534" y="581"/>
                  </a:cubicBezTo>
                  <a:cubicBezTo>
                    <a:pt x="2632" y="510"/>
                    <a:pt x="2712" y="439"/>
                    <a:pt x="2766" y="367"/>
                  </a:cubicBezTo>
                  <a:lnTo>
                    <a:pt x="2766" y="367"/>
                  </a:lnTo>
                  <a:cubicBezTo>
                    <a:pt x="2718" y="373"/>
                    <a:pt x="2670" y="376"/>
                    <a:pt x="2623" y="376"/>
                  </a:cubicBezTo>
                  <a:cubicBezTo>
                    <a:pt x="2528" y="376"/>
                    <a:pt x="2433" y="364"/>
                    <a:pt x="2337" y="341"/>
                  </a:cubicBezTo>
                  <a:cubicBezTo>
                    <a:pt x="1865" y="234"/>
                    <a:pt x="1445" y="37"/>
                    <a:pt x="955" y="2"/>
                  </a:cubicBezTo>
                  <a:cubicBezTo>
                    <a:pt x="937" y="1"/>
                    <a:pt x="919" y="1"/>
                    <a:pt x="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
            <p:cNvSpPr/>
            <p:nvPr/>
          </p:nvSpPr>
          <p:spPr>
            <a:xfrm>
              <a:off x="7947754" y="893275"/>
              <a:ext cx="104152" cy="93816"/>
            </a:xfrm>
            <a:custGeom>
              <a:rect b="b" l="l" r="r" t="t"/>
              <a:pathLst>
                <a:path extrusionOk="0" h="2251" w="2499">
                  <a:moveTo>
                    <a:pt x="2195" y="0"/>
                  </a:moveTo>
                  <a:cubicBezTo>
                    <a:pt x="2142" y="0"/>
                    <a:pt x="2088" y="9"/>
                    <a:pt x="2035" y="9"/>
                  </a:cubicBezTo>
                  <a:cubicBezTo>
                    <a:pt x="1508" y="429"/>
                    <a:pt x="2213" y="1374"/>
                    <a:pt x="1660" y="1749"/>
                  </a:cubicBezTo>
                  <a:cubicBezTo>
                    <a:pt x="1461" y="1880"/>
                    <a:pt x="1181" y="1920"/>
                    <a:pt x="882" y="1920"/>
                  </a:cubicBezTo>
                  <a:cubicBezTo>
                    <a:pt x="592" y="1920"/>
                    <a:pt x="282" y="1882"/>
                    <a:pt x="10" y="1856"/>
                  </a:cubicBezTo>
                  <a:cubicBezTo>
                    <a:pt x="10" y="1856"/>
                    <a:pt x="10" y="1865"/>
                    <a:pt x="1" y="1874"/>
                  </a:cubicBezTo>
                  <a:cubicBezTo>
                    <a:pt x="428" y="1972"/>
                    <a:pt x="851" y="2250"/>
                    <a:pt x="1272" y="2250"/>
                  </a:cubicBezTo>
                  <a:cubicBezTo>
                    <a:pt x="1422" y="2250"/>
                    <a:pt x="1572" y="2215"/>
                    <a:pt x="1722" y="2124"/>
                  </a:cubicBezTo>
                  <a:cubicBezTo>
                    <a:pt x="2240" y="1811"/>
                    <a:pt x="2499" y="1428"/>
                    <a:pt x="2249" y="821"/>
                  </a:cubicBezTo>
                  <a:cubicBezTo>
                    <a:pt x="2124" y="509"/>
                    <a:pt x="2213" y="339"/>
                    <a:pt x="2195" y="18"/>
                  </a:cubicBezTo>
                  <a:lnTo>
                    <a:pt x="21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
            <p:cNvSpPr/>
            <p:nvPr/>
          </p:nvSpPr>
          <p:spPr>
            <a:xfrm>
              <a:off x="8012064" y="894776"/>
              <a:ext cx="150622" cy="135035"/>
            </a:xfrm>
            <a:custGeom>
              <a:rect b="b" l="l" r="r" t="t"/>
              <a:pathLst>
                <a:path extrusionOk="0" h="3240" w="3614">
                  <a:moveTo>
                    <a:pt x="991" y="0"/>
                  </a:moveTo>
                  <a:lnTo>
                    <a:pt x="991" y="0"/>
                  </a:lnTo>
                  <a:cubicBezTo>
                    <a:pt x="1009" y="303"/>
                    <a:pt x="982" y="535"/>
                    <a:pt x="1098" y="839"/>
                  </a:cubicBezTo>
                  <a:cubicBezTo>
                    <a:pt x="1170" y="1017"/>
                    <a:pt x="1232" y="1178"/>
                    <a:pt x="1187" y="1374"/>
                  </a:cubicBezTo>
                  <a:cubicBezTo>
                    <a:pt x="1089" y="1713"/>
                    <a:pt x="893" y="2007"/>
                    <a:pt x="608" y="2212"/>
                  </a:cubicBezTo>
                  <a:cubicBezTo>
                    <a:pt x="420" y="2346"/>
                    <a:pt x="215" y="2462"/>
                    <a:pt x="1" y="2525"/>
                  </a:cubicBezTo>
                  <a:cubicBezTo>
                    <a:pt x="282" y="2948"/>
                    <a:pt x="664" y="3240"/>
                    <a:pt x="1085" y="3240"/>
                  </a:cubicBezTo>
                  <a:cubicBezTo>
                    <a:pt x="1347" y="3240"/>
                    <a:pt x="1624" y="3127"/>
                    <a:pt x="1901" y="2864"/>
                  </a:cubicBezTo>
                  <a:cubicBezTo>
                    <a:pt x="2240" y="2534"/>
                    <a:pt x="2142" y="2239"/>
                    <a:pt x="2320" y="1873"/>
                  </a:cubicBezTo>
                  <a:cubicBezTo>
                    <a:pt x="2410" y="1677"/>
                    <a:pt x="2695" y="1642"/>
                    <a:pt x="2874" y="1615"/>
                  </a:cubicBezTo>
                  <a:cubicBezTo>
                    <a:pt x="3614" y="1472"/>
                    <a:pt x="3284" y="928"/>
                    <a:pt x="2998" y="517"/>
                  </a:cubicBezTo>
                  <a:lnTo>
                    <a:pt x="2998" y="517"/>
                  </a:lnTo>
                  <a:cubicBezTo>
                    <a:pt x="2941" y="529"/>
                    <a:pt x="2879" y="534"/>
                    <a:pt x="2818" y="534"/>
                  </a:cubicBezTo>
                  <a:cubicBezTo>
                    <a:pt x="2688" y="534"/>
                    <a:pt x="2557" y="512"/>
                    <a:pt x="2454" y="482"/>
                  </a:cubicBezTo>
                  <a:cubicBezTo>
                    <a:pt x="1901" y="330"/>
                    <a:pt x="1455" y="80"/>
                    <a:pt x="9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9"/>
            <p:cNvSpPr/>
            <p:nvPr/>
          </p:nvSpPr>
          <p:spPr>
            <a:xfrm>
              <a:off x="7627997" y="829299"/>
              <a:ext cx="13420" cy="47637"/>
            </a:xfrm>
            <a:custGeom>
              <a:rect b="b" l="l" r="r" t="t"/>
              <a:pathLst>
                <a:path extrusionOk="0" h="1143" w="322">
                  <a:moveTo>
                    <a:pt x="1" y="1"/>
                  </a:moveTo>
                  <a:lnTo>
                    <a:pt x="1" y="1143"/>
                  </a:lnTo>
                  <a:cubicBezTo>
                    <a:pt x="143" y="991"/>
                    <a:pt x="232" y="831"/>
                    <a:pt x="286" y="617"/>
                  </a:cubicBezTo>
                  <a:cubicBezTo>
                    <a:pt x="322" y="465"/>
                    <a:pt x="232" y="269"/>
                    <a:pt x="134" y="162"/>
                  </a:cubicBezTo>
                  <a:cubicBezTo>
                    <a:pt x="99" y="117"/>
                    <a:pt x="45" y="6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
            <p:cNvSpPr/>
            <p:nvPr/>
          </p:nvSpPr>
          <p:spPr>
            <a:xfrm>
              <a:off x="7626121" y="535300"/>
              <a:ext cx="809836" cy="649502"/>
            </a:xfrm>
            <a:custGeom>
              <a:rect b="b" l="l" r="r" t="t"/>
              <a:pathLst>
                <a:path extrusionOk="0" h="15584" w="19431">
                  <a:moveTo>
                    <a:pt x="11986" y="357"/>
                  </a:moveTo>
                  <a:cubicBezTo>
                    <a:pt x="12329" y="357"/>
                    <a:pt x="12690" y="461"/>
                    <a:pt x="13017" y="632"/>
                  </a:cubicBezTo>
                  <a:cubicBezTo>
                    <a:pt x="13383" y="819"/>
                    <a:pt x="13641" y="1096"/>
                    <a:pt x="13802" y="1461"/>
                  </a:cubicBezTo>
                  <a:cubicBezTo>
                    <a:pt x="13882" y="1640"/>
                    <a:pt x="14007" y="1854"/>
                    <a:pt x="14185" y="1943"/>
                  </a:cubicBezTo>
                  <a:cubicBezTo>
                    <a:pt x="14694" y="2175"/>
                    <a:pt x="15256" y="2184"/>
                    <a:pt x="15773" y="2434"/>
                  </a:cubicBezTo>
                  <a:cubicBezTo>
                    <a:pt x="16362" y="2719"/>
                    <a:pt x="16523" y="3558"/>
                    <a:pt x="15684" y="3611"/>
                  </a:cubicBezTo>
                  <a:cubicBezTo>
                    <a:pt x="15524" y="3620"/>
                    <a:pt x="15381" y="3638"/>
                    <a:pt x="15238" y="3701"/>
                  </a:cubicBezTo>
                  <a:cubicBezTo>
                    <a:pt x="15176" y="3620"/>
                    <a:pt x="15095" y="3531"/>
                    <a:pt x="15024" y="3460"/>
                  </a:cubicBezTo>
                  <a:cubicBezTo>
                    <a:pt x="14804" y="3230"/>
                    <a:pt x="14546" y="3136"/>
                    <a:pt x="14283" y="3136"/>
                  </a:cubicBezTo>
                  <a:cubicBezTo>
                    <a:pt x="13842" y="3136"/>
                    <a:pt x="13390" y="3401"/>
                    <a:pt x="13088" y="3736"/>
                  </a:cubicBezTo>
                  <a:cubicBezTo>
                    <a:pt x="12846" y="3622"/>
                    <a:pt x="12619" y="3576"/>
                    <a:pt x="12400" y="3576"/>
                  </a:cubicBezTo>
                  <a:cubicBezTo>
                    <a:pt x="11932" y="3576"/>
                    <a:pt x="11504" y="3788"/>
                    <a:pt x="11054" y="4013"/>
                  </a:cubicBezTo>
                  <a:cubicBezTo>
                    <a:pt x="11045" y="4011"/>
                    <a:pt x="11036" y="4011"/>
                    <a:pt x="11027" y="4011"/>
                  </a:cubicBezTo>
                  <a:cubicBezTo>
                    <a:pt x="10986" y="4011"/>
                    <a:pt x="10950" y="4028"/>
                    <a:pt x="10920" y="4058"/>
                  </a:cubicBezTo>
                  <a:cubicBezTo>
                    <a:pt x="10778" y="3826"/>
                    <a:pt x="10697" y="3585"/>
                    <a:pt x="10760" y="3264"/>
                  </a:cubicBezTo>
                  <a:cubicBezTo>
                    <a:pt x="10822" y="2942"/>
                    <a:pt x="11072" y="2675"/>
                    <a:pt x="11117" y="2345"/>
                  </a:cubicBezTo>
                  <a:cubicBezTo>
                    <a:pt x="11125" y="2273"/>
                    <a:pt x="11125" y="2202"/>
                    <a:pt x="11125" y="2131"/>
                  </a:cubicBezTo>
                  <a:lnTo>
                    <a:pt x="11143" y="2122"/>
                  </a:lnTo>
                  <a:cubicBezTo>
                    <a:pt x="11438" y="1908"/>
                    <a:pt x="11768" y="1756"/>
                    <a:pt x="12116" y="1676"/>
                  </a:cubicBezTo>
                  <a:cubicBezTo>
                    <a:pt x="12181" y="1662"/>
                    <a:pt x="12247" y="1655"/>
                    <a:pt x="12312" y="1655"/>
                  </a:cubicBezTo>
                  <a:cubicBezTo>
                    <a:pt x="12459" y="1655"/>
                    <a:pt x="12601" y="1691"/>
                    <a:pt x="12731" y="1765"/>
                  </a:cubicBezTo>
                  <a:cubicBezTo>
                    <a:pt x="12874" y="1845"/>
                    <a:pt x="13044" y="2113"/>
                    <a:pt x="12972" y="2282"/>
                  </a:cubicBezTo>
                  <a:cubicBezTo>
                    <a:pt x="12865" y="2505"/>
                    <a:pt x="12437" y="2568"/>
                    <a:pt x="12223" y="2630"/>
                  </a:cubicBezTo>
                  <a:cubicBezTo>
                    <a:pt x="12000" y="2684"/>
                    <a:pt x="11750" y="2746"/>
                    <a:pt x="11572" y="2916"/>
                  </a:cubicBezTo>
                  <a:cubicBezTo>
                    <a:pt x="11454" y="3033"/>
                    <a:pt x="11573" y="3205"/>
                    <a:pt x="11702" y="3205"/>
                  </a:cubicBezTo>
                  <a:cubicBezTo>
                    <a:pt x="11740" y="3205"/>
                    <a:pt x="11778" y="3190"/>
                    <a:pt x="11812" y="3156"/>
                  </a:cubicBezTo>
                  <a:cubicBezTo>
                    <a:pt x="12241" y="2737"/>
                    <a:pt x="13463" y="2969"/>
                    <a:pt x="13311" y="2059"/>
                  </a:cubicBezTo>
                  <a:cubicBezTo>
                    <a:pt x="13231" y="1586"/>
                    <a:pt x="12767" y="1328"/>
                    <a:pt x="12339" y="1319"/>
                  </a:cubicBezTo>
                  <a:cubicBezTo>
                    <a:pt x="12322" y="1318"/>
                    <a:pt x="12304" y="1318"/>
                    <a:pt x="12287" y="1318"/>
                  </a:cubicBezTo>
                  <a:cubicBezTo>
                    <a:pt x="11866" y="1318"/>
                    <a:pt x="11432" y="1524"/>
                    <a:pt x="11081" y="1756"/>
                  </a:cubicBezTo>
                  <a:cubicBezTo>
                    <a:pt x="11018" y="1515"/>
                    <a:pt x="10911" y="1292"/>
                    <a:pt x="10769" y="1087"/>
                  </a:cubicBezTo>
                  <a:lnTo>
                    <a:pt x="10778" y="1078"/>
                  </a:lnTo>
                  <a:cubicBezTo>
                    <a:pt x="11054" y="562"/>
                    <a:pt x="11503" y="357"/>
                    <a:pt x="11986" y="357"/>
                  </a:cubicBezTo>
                  <a:close/>
                  <a:moveTo>
                    <a:pt x="6100" y="1292"/>
                  </a:moveTo>
                  <a:cubicBezTo>
                    <a:pt x="6320" y="1292"/>
                    <a:pt x="6559" y="1414"/>
                    <a:pt x="6772" y="1711"/>
                  </a:cubicBezTo>
                  <a:cubicBezTo>
                    <a:pt x="6885" y="1870"/>
                    <a:pt x="7048" y="1920"/>
                    <a:pt x="7221" y="1920"/>
                  </a:cubicBezTo>
                  <a:cubicBezTo>
                    <a:pt x="7348" y="1920"/>
                    <a:pt x="7481" y="1893"/>
                    <a:pt x="7602" y="1863"/>
                  </a:cubicBezTo>
                  <a:cubicBezTo>
                    <a:pt x="7860" y="1800"/>
                    <a:pt x="8073" y="1747"/>
                    <a:pt x="8292" y="1747"/>
                  </a:cubicBezTo>
                  <a:cubicBezTo>
                    <a:pt x="8475" y="1747"/>
                    <a:pt x="8663" y="1784"/>
                    <a:pt x="8886" y="1881"/>
                  </a:cubicBezTo>
                  <a:cubicBezTo>
                    <a:pt x="9671" y="2229"/>
                    <a:pt x="9216" y="2782"/>
                    <a:pt x="9065" y="3165"/>
                  </a:cubicBezTo>
                  <a:cubicBezTo>
                    <a:pt x="8993" y="3326"/>
                    <a:pt x="9020" y="3478"/>
                    <a:pt x="9038" y="3638"/>
                  </a:cubicBezTo>
                  <a:cubicBezTo>
                    <a:pt x="9065" y="3808"/>
                    <a:pt x="9083" y="3977"/>
                    <a:pt x="9100" y="4138"/>
                  </a:cubicBezTo>
                  <a:cubicBezTo>
                    <a:pt x="9007" y="4580"/>
                    <a:pt x="8781" y="4755"/>
                    <a:pt x="8551" y="4755"/>
                  </a:cubicBezTo>
                  <a:cubicBezTo>
                    <a:pt x="8277" y="4755"/>
                    <a:pt x="7999" y="4505"/>
                    <a:pt x="7941" y="4165"/>
                  </a:cubicBezTo>
                  <a:cubicBezTo>
                    <a:pt x="7718" y="3504"/>
                    <a:pt x="7548" y="2880"/>
                    <a:pt x="6781" y="2737"/>
                  </a:cubicBezTo>
                  <a:cubicBezTo>
                    <a:pt x="6210" y="2630"/>
                    <a:pt x="5773" y="2523"/>
                    <a:pt x="5264" y="2264"/>
                  </a:cubicBezTo>
                  <a:cubicBezTo>
                    <a:pt x="5273" y="2255"/>
                    <a:pt x="5282" y="2247"/>
                    <a:pt x="5291" y="2229"/>
                  </a:cubicBezTo>
                  <a:cubicBezTo>
                    <a:pt x="5345" y="2095"/>
                    <a:pt x="5371" y="2024"/>
                    <a:pt x="5416" y="1890"/>
                  </a:cubicBezTo>
                  <a:cubicBezTo>
                    <a:pt x="5511" y="1543"/>
                    <a:pt x="5785" y="1292"/>
                    <a:pt x="6100" y="1292"/>
                  </a:cubicBezTo>
                  <a:close/>
                  <a:moveTo>
                    <a:pt x="9032" y="459"/>
                  </a:moveTo>
                  <a:cubicBezTo>
                    <a:pt x="9463" y="459"/>
                    <a:pt x="9897" y="623"/>
                    <a:pt x="10296" y="1015"/>
                  </a:cubicBezTo>
                  <a:cubicBezTo>
                    <a:pt x="10894" y="1604"/>
                    <a:pt x="10778" y="2229"/>
                    <a:pt x="10510" y="2951"/>
                  </a:cubicBezTo>
                  <a:cubicBezTo>
                    <a:pt x="10430" y="3165"/>
                    <a:pt x="10340" y="3415"/>
                    <a:pt x="10385" y="3647"/>
                  </a:cubicBezTo>
                  <a:cubicBezTo>
                    <a:pt x="10483" y="4147"/>
                    <a:pt x="10831" y="4504"/>
                    <a:pt x="11099" y="4905"/>
                  </a:cubicBezTo>
                  <a:cubicBezTo>
                    <a:pt x="11482" y="5467"/>
                    <a:pt x="10626" y="5726"/>
                    <a:pt x="10269" y="5815"/>
                  </a:cubicBezTo>
                  <a:cubicBezTo>
                    <a:pt x="10119" y="5855"/>
                    <a:pt x="9967" y="5876"/>
                    <a:pt x="9821" y="5876"/>
                  </a:cubicBezTo>
                  <a:cubicBezTo>
                    <a:pt x="9352" y="5876"/>
                    <a:pt x="8936" y="5658"/>
                    <a:pt x="8779" y="5155"/>
                  </a:cubicBezTo>
                  <a:cubicBezTo>
                    <a:pt x="8815" y="5146"/>
                    <a:pt x="8860" y="5128"/>
                    <a:pt x="8895" y="5110"/>
                  </a:cubicBezTo>
                  <a:cubicBezTo>
                    <a:pt x="9341" y="4816"/>
                    <a:pt x="9502" y="4370"/>
                    <a:pt x="9413" y="3843"/>
                  </a:cubicBezTo>
                  <a:cubicBezTo>
                    <a:pt x="9288" y="3076"/>
                    <a:pt x="9975" y="2639"/>
                    <a:pt x="9475" y="1925"/>
                  </a:cubicBezTo>
                  <a:cubicBezTo>
                    <a:pt x="9239" y="1586"/>
                    <a:pt x="8715" y="1381"/>
                    <a:pt x="8269" y="1381"/>
                  </a:cubicBezTo>
                  <a:cubicBezTo>
                    <a:pt x="8176" y="1381"/>
                    <a:pt x="8086" y="1390"/>
                    <a:pt x="8003" y="1408"/>
                  </a:cubicBezTo>
                  <a:cubicBezTo>
                    <a:pt x="7852" y="1443"/>
                    <a:pt x="7711" y="1460"/>
                    <a:pt x="7578" y="1460"/>
                  </a:cubicBezTo>
                  <a:cubicBezTo>
                    <a:pt x="7437" y="1460"/>
                    <a:pt x="7306" y="1440"/>
                    <a:pt x="7182" y="1399"/>
                  </a:cubicBezTo>
                  <a:cubicBezTo>
                    <a:pt x="7703" y="852"/>
                    <a:pt x="8364" y="459"/>
                    <a:pt x="9032" y="459"/>
                  </a:cubicBezTo>
                  <a:close/>
                  <a:moveTo>
                    <a:pt x="2918" y="3067"/>
                  </a:moveTo>
                  <a:cubicBezTo>
                    <a:pt x="3105" y="3317"/>
                    <a:pt x="3364" y="3549"/>
                    <a:pt x="3480" y="3629"/>
                  </a:cubicBezTo>
                  <a:cubicBezTo>
                    <a:pt x="3721" y="3772"/>
                    <a:pt x="3926" y="3817"/>
                    <a:pt x="4203" y="3843"/>
                  </a:cubicBezTo>
                  <a:lnTo>
                    <a:pt x="4310" y="3843"/>
                  </a:lnTo>
                  <a:cubicBezTo>
                    <a:pt x="3971" y="4459"/>
                    <a:pt x="4131" y="5039"/>
                    <a:pt x="4328" y="5690"/>
                  </a:cubicBezTo>
                  <a:cubicBezTo>
                    <a:pt x="4422" y="5990"/>
                    <a:pt x="4115" y="6318"/>
                    <a:pt x="3851" y="6318"/>
                  </a:cubicBezTo>
                  <a:cubicBezTo>
                    <a:pt x="3691" y="6318"/>
                    <a:pt x="3546" y="6197"/>
                    <a:pt x="3516" y="5877"/>
                  </a:cubicBezTo>
                  <a:cubicBezTo>
                    <a:pt x="3498" y="5690"/>
                    <a:pt x="3596" y="5440"/>
                    <a:pt x="3632" y="5262"/>
                  </a:cubicBezTo>
                  <a:cubicBezTo>
                    <a:pt x="3685" y="5012"/>
                    <a:pt x="3694" y="4798"/>
                    <a:pt x="3596" y="4566"/>
                  </a:cubicBezTo>
                  <a:cubicBezTo>
                    <a:pt x="3497" y="4346"/>
                    <a:pt x="3287" y="4277"/>
                    <a:pt x="3069" y="4277"/>
                  </a:cubicBezTo>
                  <a:cubicBezTo>
                    <a:pt x="2915" y="4277"/>
                    <a:pt x="2758" y="4311"/>
                    <a:pt x="2633" y="4352"/>
                  </a:cubicBezTo>
                  <a:cubicBezTo>
                    <a:pt x="2410" y="4423"/>
                    <a:pt x="2196" y="4548"/>
                    <a:pt x="1955" y="4566"/>
                  </a:cubicBezTo>
                  <a:cubicBezTo>
                    <a:pt x="1946" y="4567"/>
                    <a:pt x="1938" y="4567"/>
                    <a:pt x="1930" y="4567"/>
                  </a:cubicBezTo>
                  <a:cubicBezTo>
                    <a:pt x="1649" y="4567"/>
                    <a:pt x="1759" y="3974"/>
                    <a:pt x="1785" y="3852"/>
                  </a:cubicBezTo>
                  <a:cubicBezTo>
                    <a:pt x="1883" y="3344"/>
                    <a:pt x="2436" y="3085"/>
                    <a:pt x="2891" y="3076"/>
                  </a:cubicBezTo>
                  <a:lnTo>
                    <a:pt x="2918" y="3067"/>
                  </a:lnTo>
                  <a:close/>
                  <a:moveTo>
                    <a:pt x="17825" y="4834"/>
                  </a:moveTo>
                  <a:cubicBezTo>
                    <a:pt x="18432" y="5315"/>
                    <a:pt x="18396" y="5949"/>
                    <a:pt x="17923" y="6422"/>
                  </a:cubicBezTo>
                  <a:cubicBezTo>
                    <a:pt x="17888" y="6457"/>
                    <a:pt x="17843" y="6493"/>
                    <a:pt x="17798" y="6538"/>
                  </a:cubicBezTo>
                  <a:cubicBezTo>
                    <a:pt x="17790" y="6511"/>
                    <a:pt x="17781" y="6493"/>
                    <a:pt x="17772" y="6475"/>
                  </a:cubicBezTo>
                  <a:cubicBezTo>
                    <a:pt x="17602" y="6109"/>
                    <a:pt x="17013" y="5949"/>
                    <a:pt x="16657" y="5788"/>
                  </a:cubicBezTo>
                  <a:cubicBezTo>
                    <a:pt x="16484" y="5706"/>
                    <a:pt x="16106" y="5115"/>
                    <a:pt x="16343" y="5115"/>
                  </a:cubicBezTo>
                  <a:cubicBezTo>
                    <a:pt x="16362" y="5115"/>
                    <a:pt x="16387" y="5119"/>
                    <a:pt x="16416" y="5128"/>
                  </a:cubicBezTo>
                  <a:cubicBezTo>
                    <a:pt x="16621" y="5190"/>
                    <a:pt x="16799" y="5298"/>
                    <a:pt x="17013" y="5360"/>
                  </a:cubicBezTo>
                  <a:cubicBezTo>
                    <a:pt x="17066" y="5373"/>
                    <a:pt x="17116" y="5379"/>
                    <a:pt x="17164" y="5379"/>
                  </a:cubicBezTo>
                  <a:cubicBezTo>
                    <a:pt x="17418" y="5379"/>
                    <a:pt x="17611" y="5212"/>
                    <a:pt x="17754" y="4994"/>
                  </a:cubicBezTo>
                  <a:cubicBezTo>
                    <a:pt x="17781" y="4950"/>
                    <a:pt x="17807" y="4896"/>
                    <a:pt x="17825" y="4834"/>
                  </a:cubicBezTo>
                  <a:close/>
                  <a:moveTo>
                    <a:pt x="16541" y="3540"/>
                  </a:moveTo>
                  <a:lnTo>
                    <a:pt x="16541" y="3549"/>
                  </a:lnTo>
                  <a:cubicBezTo>
                    <a:pt x="17647" y="3574"/>
                    <a:pt x="17650" y="5008"/>
                    <a:pt x="17079" y="5008"/>
                  </a:cubicBezTo>
                  <a:cubicBezTo>
                    <a:pt x="17047" y="5008"/>
                    <a:pt x="17013" y="5004"/>
                    <a:pt x="16978" y="4994"/>
                  </a:cubicBezTo>
                  <a:cubicBezTo>
                    <a:pt x="16764" y="4941"/>
                    <a:pt x="16576" y="4780"/>
                    <a:pt x="16353" y="4762"/>
                  </a:cubicBezTo>
                  <a:cubicBezTo>
                    <a:pt x="16335" y="4761"/>
                    <a:pt x="16317" y="4760"/>
                    <a:pt x="16300" y="4760"/>
                  </a:cubicBezTo>
                  <a:cubicBezTo>
                    <a:pt x="15963" y="4760"/>
                    <a:pt x="15899" y="5089"/>
                    <a:pt x="15916" y="5387"/>
                  </a:cubicBezTo>
                  <a:cubicBezTo>
                    <a:pt x="15934" y="5779"/>
                    <a:pt x="16326" y="6020"/>
                    <a:pt x="16648" y="6154"/>
                  </a:cubicBezTo>
                  <a:cubicBezTo>
                    <a:pt x="16960" y="6279"/>
                    <a:pt x="17379" y="6350"/>
                    <a:pt x="17433" y="6654"/>
                  </a:cubicBezTo>
                  <a:cubicBezTo>
                    <a:pt x="17451" y="6752"/>
                    <a:pt x="17442" y="6868"/>
                    <a:pt x="17370" y="7019"/>
                  </a:cubicBezTo>
                  <a:cubicBezTo>
                    <a:pt x="17317" y="7153"/>
                    <a:pt x="16737" y="7519"/>
                    <a:pt x="16344" y="7590"/>
                  </a:cubicBezTo>
                  <a:cubicBezTo>
                    <a:pt x="16294" y="7600"/>
                    <a:pt x="16248" y="7605"/>
                    <a:pt x="16206" y="7605"/>
                  </a:cubicBezTo>
                  <a:cubicBezTo>
                    <a:pt x="16136" y="7605"/>
                    <a:pt x="16080" y="7591"/>
                    <a:pt x="16041" y="7563"/>
                  </a:cubicBezTo>
                  <a:cubicBezTo>
                    <a:pt x="16032" y="7305"/>
                    <a:pt x="15907" y="7037"/>
                    <a:pt x="15666" y="6796"/>
                  </a:cubicBezTo>
                  <a:cubicBezTo>
                    <a:pt x="15131" y="6270"/>
                    <a:pt x="15684" y="5324"/>
                    <a:pt x="15657" y="4655"/>
                  </a:cubicBezTo>
                  <a:cubicBezTo>
                    <a:pt x="15640" y="4432"/>
                    <a:pt x="15568" y="4218"/>
                    <a:pt x="15461" y="4022"/>
                  </a:cubicBezTo>
                  <a:cubicBezTo>
                    <a:pt x="15479" y="3996"/>
                    <a:pt x="15487" y="3970"/>
                    <a:pt x="15480" y="3927"/>
                  </a:cubicBezTo>
                  <a:lnTo>
                    <a:pt x="15480" y="3927"/>
                  </a:lnTo>
                  <a:cubicBezTo>
                    <a:pt x="15486" y="3953"/>
                    <a:pt x="15525" y="3966"/>
                    <a:pt x="15586" y="3966"/>
                  </a:cubicBezTo>
                  <a:cubicBezTo>
                    <a:pt x="15799" y="3966"/>
                    <a:pt x="16279" y="3809"/>
                    <a:pt x="16541" y="3540"/>
                  </a:cubicBezTo>
                  <a:close/>
                  <a:moveTo>
                    <a:pt x="3801" y="2139"/>
                  </a:moveTo>
                  <a:cubicBezTo>
                    <a:pt x="3828" y="2166"/>
                    <a:pt x="3864" y="2184"/>
                    <a:pt x="3917" y="2184"/>
                  </a:cubicBezTo>
                  <a:cubicBezTo>
                    <a:pt x="4783" y="2211"/>
                    <a:pt x="5443" y="2889"/>
                    <a:pt x="6290" y="3032"/>
                  </a:cubicBezTo>
                  <a:cubicBezTo>
                    <a:pt x="6745" y="3103"/>
                    <a:pt x="7075" y="3058"/>
                    <a:pt x="7334" y="3513"/>
                  </a:cubicBezTo>
                  <a:cubicBezTo>
                    <a:pt x="7548" y="3879"/>
                    <a:pt x="7611" y="4316"/>
                    <a:pt x="7789" y="4691"/>
                  </a:cubicBezTo>
                  <a:cubicBezTo>
                    <a:pt x="7887" y="4923"/>
                    <a:pt x="8155" y="5119"/>
                    <a:pt x="8431" y="5173"/>
                  </a:cubicBezTo>
                  <a:cubicBezTo>
                    <a:pt x="8614" y="5921"/>
                    <a:pt x="9183" y="6201"/>
                    <a:pt x="9820" y="6201"/>
                  </a:cubicBezTo>
                  <a:cubicBezTo>
                    <a:pt x="10117" y="6201"/>
                    <a:pt x="10429" y="6140"/>
                    <a:pt x="10724" y="6038"/>
                  </a:cubicBezTo>
                  <a:cubicBezTo>
                    <a:pt x="11732" y="5690"/>
                    <a:pt x="11688" y="5101"/>
                    <a:pt x="11125" y="4361"/>
                  </a:cubicBezTo>
                  <a:cubicBezTo>
                    <a:pt x="11573" y="4131"/>
                    <a:pt x="11971" y="3952"/>
                    <a:pt x="12393" y="3952"/>
                  </a:cubicBezTo>
                  <a:cubicBezTo>
                    <a:pt x="12659" y="3952"/>
                    <a:pt x="12935" y="4024"/>
                    <a:pt x="13240" y="4200"/>
                  </a:cubicBezTo>
                  <a:cubicBezTo>
                    <a:pt x="13597" y="4397"/>
                    <a:pt x="13909" y="4718"/>
                    <a:pt x="14052" y="5110"/>
                  </a:cubicBezTo>
                  <a:cubicBezTo>
                    <a:pt x="14307" y="5784"/>
                    <a:pt x="13537" y="6147"/>
                    <a:pt x="13001" y="6147"/>
                  </a:cubicBezTo>
                  <a:cubicBezTo>
                    <a:pt x="12976" y="6147"/>
                    <a:pt x="12951" y="6147"/>
                    <a:pt x="12928" y="6145"/>
                  </a:cubicBezTo>
                  <a:cubicBezTo>
                    <a:pt x="12697" y="6133"/>
                    <a:pt x="12399" y="6008"/>
                    <a:pt x="12131" y="6008"/>
                  </a:cubicBezTo>
                  <a:cubicBezTo>
                    <a:pt x="11995" y="6008"/>
                    <a:pt x="11867" y="6040"/>
                    <a:pt x="11759" y="6136"/>
                  </a:cubicBezTo>
                  <a:cubicBezTo>
                    <a:pt x="11456" y="6404"/>
                    <a:pt x="11464" y="6814"/>
                    <a:pt x="11277" y="7153"/>
                  </a:cubicBezTo>
                  <a:cubicBezTo>
                    <a:pt x="11179" y="7108"/>
                    <a:pt x="11090" y="7064"/>
                    <a:pt x="11018" y="7037"/>
                  </a:cubicBezTo>
                  <a:cubicBezTo>
                    <a:pt x="10600" y="6874"/>
                    <a:pt x="10208" y="6789"/>
                    <a:pt x="9816" y="6789"/>
                  </a:cubicBezTo>
                  <a:cubicBezTo>
                    <a:pt x="9456" y="6789"/>
                    <a:pt x="9097" y="6861"/>
                    <a:pt x="8717" y="7010"/>
                  </a:cubicBezTo>
                  <a:cubicBezTo>
                    <a:pt x="8262" y="7198"/>
                    <a:pt x="7816" y="7394"/>
                    <a:pt x="7352" y="7537"/>
                  </a:cubicBezTo>
                  <a:cubicBezTo>
                    <a:pt x="7138" y="7602"/>
                    <a:pt x="6928" y="7631"/>
                    <a:pt x="6717" y="7631"/>
                  </a:cubicBezTo>
                  <a:cubicBezTo>
                    <a:pt x="6584" y="7631"/>
                    <a:pt x="6451" y="7620"/>
                    <a:pt x="6317" y="7599"/>
                  </a:cubicBezTo>
                  <a:cubicBezTo>
                    <a:pt x="5826" y="7519"/>
                    <a:pt x="5371" y="6716"/>
                    <a:pt x="6148" y="6502"/>
                  </a:cubicBezTo>
                  <a:lnTo>
                    <a:pt x="6148" y="6502"/>
                  </a:lnTo>
                  <a:cubicBezTo>
                    <a:pt x="6259" y="6725"/>
                    <a:pt x="6414" y="6898"/>
                    <a:pt x="6659" y="6898"/>
                  </a:cubicBezTo>
                  <a:cubicBezTo>
                    <a:pt x="6708" y="6898"/>
                    <a:pt x="6760" y="6891"/>
                    <a:pt x="6817" y="6877"/>
                  </a:cubicBezTo>
                  <a:cubicBezTo>
                    <a:pt x="7379" y="6743"/>
                    <a:pt x="7441" y="5717"/>
                    <a:pt x="7334" y="5306"/>
                  </a:cubicBezTo>
                  <a:cubicBezTo>
                    <a:pt x="7147" y="4539"/>
                    <a:pt x="6424" y="3942"/>
                    <a:pt x="5746" y="3611"/>
                  </a:cubicBezTo>
                  <a:cubicBezTo>
                    <a:pt x="5504" y="3493"/>
                    <a:pt x="5266" y="3457"/>
                    <a:pt x="5023" y="3457"/>
                  </a:cubicBezTo>
                  <a:cubicBezTo>
                    <a:pt x="4827" y="3457"/>
                    <a:pt x="4629" y="3480"/>
                    <a:pt x="4426" y="3504"/>
                  </a:cubicBezTo>
                  <a:cubicBezTo>
                    <a:pt x="4408" y="3506"/>
                    <a:pt x="4389" y="3507"/>
                    <a:pt x="4370" y="3507"/>
                  </a:cubicBezTo>
                  <a:cubicBezTo>
                    <a:pt x="3683" y="3507"/>
                    <a:pt x="2404" y="2296"/>
                    <a:pt x="3783" y="2139"/>
                  </a:cubicBezTo>
                  <a:close/>
                  <a:moveTo>
                    <a:pt x="14171" y="3528"/>
                  </a:moveTo>
                  <a:cubicBezTo>
                    <a:pt x="14947" y="3528"/>
                    <a:pt x="15537" y="4648"/>
                    <a:pt x="15185" y="5583"/>
                  </a:cubicBezTo>
                  <a:cubicBezTo>
                    <a:pt x="14988" y="6100"/>
                    <a:pt x="14944" y="6475"/>
                    <a:pt x="15301" y="6912"/>
                  </a:cubicBezTo>
                  <a:cubicBezTo>
                    <a:pt x="15604" y="7287"/>
                    <a:pt x="15800" y="7581"/>
                    <a:pt x="15524" y="7911"/>
                  </a:cubicBezTo>
                  <a:cubicBezTo>
                    <a:pt x="15470" y="7983"/>
                    <a:pt x="15390" y="8054"/>
                    <a:pt x="15292" y="8125"/>
                  </a:cubicBezTo>
                  <a:cubicBezTo>
                    <a:pt x="15088" y="8275"/>
                    <a:pt x="14883" y="8332"/>
                    <a:pt x="14676" y="8332"/>
                  </a:cubicBezTo>
                  <a:cubicBezTo>
                    <a:pt x="14438" y="8332"/>
                    <a:pt x="14197" y="8257"/>
                    <a:pt x="13953" y="8161"/>
                  </a:cubicBezTo>
                  <a:cubicBezTo>
                    <a:pt x="13656" y="8042"/>
                    <a:pt x="13406" y="7967"/>
                    <a:pt x="13151" y="7967"/>
                  </a:cubicBezTo>
                  <a:cubicBezTo>
                    <a:pt x="13024" y="7967"/>
                    <a:pt x="12895" y="7986"/>
                    <a:pt x="12758" y="8027"/>
                  </a:cubicBezTo>
                  <a:cubicBezTo>
                    <a:pt x="12696" y="8045"/>
                    <a:pt x="12624" y="8063"/>
                    <a:pt x="12562" y="8099"/>
                  </a:cubicBezTo>
                  <a:cubicBezTo>
                    <a:pt x="12357" y="7769"/>
                    <a:pt x="11955" y="7501"/>
                    <a:pt x="11580" y="7296"/>
                  </a:cubicBezTo>
                  <a:cubicBezTo>
                    <a:pt x="11688" y="7100"/>
                    <a:pt x="11741" y="6885"/>
                    <a:pt x="11812" y="6671"/>
                  </a:cubicBezTo>
                  <a:cubicBezTo>
                    <a:pt x="11875" y="6460"/>
                    <a:pt x="12085" y="6402"/>
                    <a:pt x="12334" y="6402"/>
                  </a:cubicBezTo>
                  <a:cubicBezTo>
                    <a:pt x="12645" y="6402"/>
                    <a:pt x="13018" y="6493"/>
                    <a:pt x="13241" y="6493"/>
                  </a:cubicBezTo>
                  <a:cubicBezTo>
                    <a:pt x="13246" y="6493"/>
                    <a:pt x="13252" y="6493"/>
                    <a:pt x="13258" y="6493"/>
                  </a:cubicBezTo>
                  <a:cubicBezTo>
                    <a:pt x="13936" y="6466"/>
                    <a:pt x="14435" y="5860"/>
                    <a:pt x="14417" y="5217"/>
                  </a:cubicBezTo>
                  <a:cubicBezTo>
                    <a:pt x="14408" y="4655"/>
                    <a:pt x="13882" y="4191"/>
                    <a:pt x="13400" y="3906"/>
                  </a:cubicBezTo>
                  <a:cubicBezTo>
                    <a:pt x="13660" y="3640"/>
                    <a:pt x="13925" y="3528"/>
                    <a:pt x="14171" y="3528"/>
                  </a:cubicBezTo>
                  <a:close/>
                  <a:moveTo>
                    <a:pt x="9871" y="7169"/>
                  </a:moveTo>
                  <a:cubicBezTo>
                    <a:pt x="10198" y="7169"/>
                    <a:pt x="10538" y="7230"/>
                    <a:pt x="10929" y="7367"/>
                  </a:cubicBezTo>
                  <a:cubicBezTo>
                    <a:pt x="11286" y="7492"/>
                    <a:pt x="11634" y="7635"/>
                    <a:pt x="11937" y="7876"/>
                  </a:cubicBezTo>
                  <a:cubicBezTo>
                    <a:pt x="12241" y="8125"/>
                    <a:pt x="12285" y="8438"/>
                    <a:pt x="12053" y="8812"/>
                  </a:cubicBezTo>
                  <a:cubicBezTo>
                    <a:pt x="11919" y="8803"/>
                    <a:pt x="11777" y="8777"/>
                    <a:pt x="11652" y="8741"/>
                  </a:cubicBezTo>
                  <a:cubicBezTo>
                    <a:pt x="11134" y="8598"/>
                    <a:pt x="10715" y="8241"/>
                    <a:pt x="10162" y="8215"/>
                  </a:cubicBezTo>
                  <a:cubicBezTo>
                    <a:pt x="10102" y="8211"/>
                    <a:pt x="10044" y="8209"/>
                    <a:pt x="9989" y="8209"/>
                  </a:cubicBezTo>
                  <a:cubicBezTo>
                    <a:pt x="9755" y="8209"/>
                    <a:pt x="9552" y="8241"/>
                    <a:pt x="9315" y="8313"/>
                  </a:cubicBezTo>
                  <a:cubicBezTo>
                    <a:pt x="9216" y="8357"/>
                    <a:pt x="9109" y="8402"/>
                    <a:pt x="9020" y="8456"/>
                  </a:cubicBezTo>
                  <a:cubicBezTo>
                    <a:pt x="8881" y="8527"/>
                    <a:pt x="8704" y="8567"/>
                    <a:pt x="8533" y="8567"/>
                  </a:cubicBezTo>
                  <a:cubicBezTo>
                    <a:pt x="8126" y="8567"/>
                    <a:pt x="7754" y="8338"/>
                    <a:pt x="8012" y="7760"/>
                  </a:cubicBezTo>
                  <a:cubicBezTo>
                    <a:pt x="8030" y="7724"/>
                    <a:pt x="8030" y="7688"/>
                    <a:pt x="8030" y="7662"/>
                  </a:cubicBezTo>
                  <a:cubicBezTo>
                    <a:pt x="8110" y="7635"/>
                    <a:pt x="8190" y="7599"/>
                    <a:pt x="8271" y="7572"/>
                  </a:cubicBezTo>
                  <a:cubicBezTo>
                    <a:pt x="8864" y="7325"/>
                    <a:pt x="9349" y="7169"/>
                    <a:pt x="9871" y="7169"/>
                  </a:cubicBezTo>
                  <a:close/>
                  <a:moveTo>
                    <a:pt x="1276" y="4494"/>
                  </a:moveTo>
                  <a:cubicBezTo>
                    <a:pt x="1332" y="4494"/>
                    <a:pt x="1391" y="4500"/>
                    <a:pt x="1455" y="4512"/>
                  </a:cubicBezTo>
                  <a:lnTo>
                    <a:pt x="1464" y="4530"/>
                  </a:lnTo>
                  <a:cubicBezTo>
                    <a:pt x="1533" y="4816"/>
                    <a:pt x="1691" y="4908"/>
                    <a:pt x="1889" y="4908"/>
                  </a:cubicBezTo>
                  <a:cubicBezTo>
                    <a:pt x="2241" y="4908"/>
                    <a:pt x="2720" y="4617"/>
                    <a:pt x="3048" y="4617"/>
                  </a:cubicBezTo>
                  <a:cubicBezTo>
                    <a:pt x="3105" y="4617"/>
                    <a:pt x="3157" y="4626"/>
                    <a:pt x="3204" y="4646"/>
                  </a:cubicBezTo>
                  <a:cubicBezTo>
                    <a:pt x="3498" y="4771"/>
                    <a:pt x="3132" y="5868"/>
                    <a:pt x="3248" y="6199"/>
                  </a:cubicBezTo>
                  <a:cubicBezTo>
                    <a:pt x="3275" y="6297"/>
                    <a:pt x="3328" y="6395"/>
                    <a:pt x="3409" y="6484"/>
                  </a:cubicBezTo>
                  <a:cubicBezTo>
                    <a:pt x="3097" y="6761"/>
                    <a:pt x="2927" y="7189"/>
                    <a:pt x="3168" y="7590"/>
                  </a:cubicBezTo>
                  <a:cubicBezTo>
                    <a:pt x="3471" y="8081"/>
                    <a:pt x="3837" y="8152"/>
                    <a:pt x="4390" y="8197"/>
                  </a:cubicBezTo>
                  <a:cubicBezTo>
                    <a:pt x="5345" y="8277"/>
                    <a:pt x="5612" y="9267"/>
                    <a:pt x="4809" y="9820"/>
                  </a:cubicBezTo>
                  <a:cubicBezTo>
                    <a:pt x="4693" y="9898"/>
                    <a:pt x="4010" y="10191"/>
                    <a:pt x="3563" y="10191"/>
                  </a:cubicBezTo>
                  <a:cubicBezTo>
                    <a:pt x="3288" y="10191"/>
                    <a:pt x="3103" y="10080"/>
                    <a:pt x="3195" y="9740"/>
                  </a:cubicBezTo>
                  <a:cubicBezTo>
                    <a:pt x="3248" y="9535"/>
                    <a:pt x="3694" y="9027"/>
                    <a:pt x="3418" y="8803"/>
                  </a:cubicBezTo>
                  <a:cubicBezTo>
                    <a:pt x="3284" y="8685"/>
                    <a:pt x="3133" y="8647"/>
                    <a:pt x="2973" y="8647"/>
                  </a:cubicBezTo>
                  <a:cubicBezTo>
                    <a:pt x="2692" y="8647"/>
                    <a:pt x="2380" y="8762"/>
                    <a:pt x="2078" y="8762"/>
                  </a:cubicBezTo>
                  <a:cubicBezTo>
                    <a:pt x="1929" y="8762"/>
                    <a:pt x="1782" y="8735"/>
                    <a:pt x="1642" y="8652"/>
                  </a:cubicBezTo>
                  <a:cubicBezTo>
                    <a:pt x="1227" y="8406"/>
                    <a:pt x="2035" y="8249"/>
                    <a:pt x="2094" y="8249"/>
                  </a:cubicBezTo>
                  <a:cubicBezTo>
                    <a:pt x="2098" y="8249"/>
                    <a:pt x="2099" y="8249"/>
                    <a:pt x="2097" y="8250"/>
                  </a:cubicBezTo>
                  <a:cubicBezTo>
                    <a:pt x="2222" y="8170"/>
                    <a:pt x="2347" y="8081"/>
                    <a:pt x="2356" y="7920"/>
                  </a:cubicBezTo>
                  <a:cubicBezTo>
                    <a:pt x="2365" y="7537"/>
                    <a:pt x="2142" y="6743"/>
                    <a:pt x="1839" y="6493"/>
                  </a:cubicBezTo>
                  <a:cubicBezTo>
                    <a:pt x="1642" y="6315"/>
                    <a:pt x="1428" y="6216"/>
                    <a:pt x="1187" y="6100"/>
                  </a:cubicBezTo>
                  <a:cubicBezTo>
                    <a:pt x="535" y="5791"/>
                    <a:pt x="447" y="4494"/>
                    <a:pt x="1276" y="4494"/>
                  </a:cubicBezTo>
                  <a:close/>
                  <a:moveTo>
                    <a:pt x="4854" y="3861"/>
                  </a:moveTo>
                  <a:cubicBezTo>
                    <a:pt x="5289" y="3861"/>
                    <a:pt x="5672" y="3882"/>
                    <a:pt x="6139" y="4254"/>
                  </a:cubicBezTo>
                  <a:cubicBezTo>
                    <a:pt x="6647" y="4664"/>
                    <a:pt x="7022" y="5092"/>
                    <a:pt x="7031" y="5779"/>
                  </a:cubicBezTo>
                  <a:cubicBezTo>
                    <a:pt x="7035" y="6067"/>
                    <a:pt x="6890" y="6193"/>
                    <a:pt x="6726" y="6193"/>
                  </a:cubicBezTo>
                  <a:cubicBezTo>
                    <a:pt x="6555" y="6193"/>
                    <a:pt x="6363" y="6056"/>
                    <a:pt x="6299" y="5824"/>
                  </a:cubicBezTo>
                  <a:cubicBezTo>
                    <a:pt x="6246" y="5610"/>
                    <a:pt x="6192" y="5529"/>
                    <a:pt x="6103" y="5333"/>
                  </a:cubicBezTo>
                  <a:cubicBezTo>
                    <a:pt x="6072" y="5272"/>
                    <a:pt x="6022" y="5246"/>
                    <a:pt x="5971" y="5246"/>
                  </a:cubicBezTo>
                  <a:cubicBezTo>
                    <a:pt x="5859" y="5246"/>
                    <a:pt x="5741" y="5368"/>
                    <a:pt x="5809" y="5503"/>
                  </a:cubicBezTo>
                  <a:cubicBezTo>
                    <a:pt x="5889" y="5672"/>
                    <a:pt x="5951" y="5931"/>
                    <a:pt x="6032" y="6181"/>
                  </a:cubicBezTo>
                  <a:cubicBezTo>
                    <a:pt x="5532" y="6368"/>
                    <a:pt x="5157" y="7037"/>
                    <a:pt x="5550" y="7510"/>
                  </a:cubicBezTo>
                  <a:cubicBezTo>
                    <a:pt x="5837" y="7856"/>
                    <a:pt x="6227" y="7977"/>
                    <a:pt x="6643" y="7977"/>
                  </a:cubicBezTo>
                  <a:cubicBezTo>
                    <a:pt x="6978" y="7977"/>
                    <a:pt x="7329" y="7899"/>
                    <a:pt x="7655" y="7795"/>
                  </a:cubicBezTo>
                  <a:lnTo>
                    <a:pt x="7655" y="7795"/>
                  </a:lnTo>
                  <a:cubicBezTo>
                    <a:pt x="7528" y="8390"/>
                    <a:pt x="7945" y="9001"/>
                    <a:pt x="8520" y="9001"/>
                  </a:cubicBezTo>
                  <a:cubicBezTo>
                    <a:pt x="8669" y="9001"/>
                    <a:pt x="8829" y="8960"/>
                    <a:pt x="8993" y="8866"/>
                  </a:cubicBezTo>
                  <a:cubicBezTo>
                    <a:pt x="9270" y="8705"/>
                    <a:pt x="9520" y="8625"/>
                    <a:pt x="9752" y="8598"/>
                  </a:cubicBezTo>
                  <a:cubicBezTo>
                    <a:pt x="9805" y="8598"/>
                    <a:pt x="9859" y="8589"/>
                    <a:pt x="9912" y="8589"/>
                  </a:cubicBezTo>
                  <a:lnTo>
                    <a:pt x="9912" y="8607"/>
                  </a:lnTo>
                  <a:cubicBezTo>
                    <a:pt x="9930" y="8928"/>
                    <a:pt x="9841" y="9098"/>
                    <a:pt x="9966" y="9410"/>
                  </a:cubicBezTo>
                  <a:cubicBezTo>
                    <a:pt x="10216" y="10017"/>
                    <a:pt x="9957" y="10400"/>
                    <a:pt x="9439" y="10713"/>
                  </a:cubicBezTo>
                  <a:cubicBezTo>
                    <a:pt x="9289" y="10804"/>
                    <a:pt x="9139" y="10839"/>
                    <a:pt x="8989" y="10839"/>
                  </a:cubicBezTo>
                  <a:cubicBezTo>
                    <a:pt x="8568" y="10839"/>
                    <a:pt x="8145" y="10561"/>
                    <a:pt x="7718" y="10463"/>
                  </a:cubicBezTo>
                  <a:cubicBezTo>
                    <a:pt x="7718" y="10454"/>
                    <a:pt x="7727" y="10445"/>
                    <a:pt x="7727" y="10445"/>
                  </a:cubicBezTo>
                  <a:cubicBezTo>
                    <a:pt x="7807" y="10258"/>
                    <a:pt x="7816" y="10052"/>
                    <a:pt x="7718" y="9829"/>
                  </a:cubicBezTo>
                  <a:cubicBezTo>
                    <a:pt x="7334" y="8982"/>
                    <a:pt x="6478" y="8991"/>
                    <a:pt x="5693" y="8830"/>
                  </a:cubicBezTo>
                  <a:cubicBezTo>
                    <a:pt x="5684" y="8732"/>
                    <a:pt x="5675" y="8634"/>
                    <a:pt x="5657" y="8536"/>
                  </a:cubicBezTo>
                  <a:cubicBezTo>
                    <a:pt x="5612" y="8322"/>
                    <a:pt x="5398" y="8125"/>
                    <a:pt x="5211" y="8045"/>
                  </a:cubicBezTo>
                  <a:cubicBezTo>
                    <a:pt x="5006" y="7965"/>
                    <a:pt x="4809" y="7911"/>
                    <a:pt x="4595" y="7885"/>
                  </a:cubicBezTo>
                  <a:cubicBezTo>
                    <a:pt x="4461" y="7867"/>
                    <a:pt x="4337" y="7849"/>
                    <a:pt x="4203" y="7840"/>
                  </a:cubicBezTo>
                  <a:cubicBezTo>
                    <a:pt x="4185" y="7841"/>
                    <a:pt x="4167" y="7841"/>
                    <a:pt x="4150" y="7841"/>
                  </a:cubicBezTo>
                  <a:cubicBezTo>
                    <a:pt x="3648" y="7841"/>
                    <a:pt x="3496" y="7467"/>
                    <a:pt x="3685" y="6734"/>
                  </a:cubicBezTo>
                  <a:lnTo>
                    <a:pt x="3685" y="6734"/>
                  </a:lnTo>
                  <a:cubicBezTo>
                    <a:pt x="3792" y="6814"/>
                    <a:pt x="3908" y="6859"/>
                    <a:pt x="4024" y="6859"/>
                  </a:cubicBezTo>
                  <a:cubicBezTo>
                    <a:pt x="4032" y="6859"/>
                    <a:pt x="4040" y="6859"/>
                    <a:pt x="4047" y="6859"/>
                  </a:cubicBezTo>
                  <a:cubicBezTo>
                    <a:pt x="4435" y="6859"/>
                    <a:pt x="4668" y="6637"/>
                    <a:pt x="4747" y="6261"/>
                  </a:cubicBezTo>
                  <a:cubicBezTo>
                    <a:pt x="4916" y="5414"/>
                    <a:pt x="4096" y="4798"/>
                    <a:pt x="4658" y="3933"/>
                  </a:cubicBezTo>
                  <a:cubicBezTo>
                    <a:pt x="4667" y="3906"/>
                    <a:pt x="4676" y="3879"/>
                    <a:pt x="4684" y="3861"/>
                  </a:cubicBezTo>
                  <a:cubicBezTo>
                    <a:pt x="4742" y="3861"/>
                    <a:pt x="4798" y="3861"/>
                    <a:pt x="4854" y="3861"/>
                  </a:cubicBezTo>
                  <a:close/>
                  <a:moveTo>
                    <a:pt x="18352" y="6439"/>
                  </a:moveTo>
                  <a:lnTo>
                    <a:pt x="18352" y="6439"/>
                  </a:lnTo>
                  <a:cubicBezTo>
                    <a:pt x="19431" y="7198"/>
                    <a:pt x="17656" y="8402"/>
                    <a:pt x="17031" y="8652"/>
                  </a:cubicBezTo>
                  <a:cubicBezTo>
                    <a:pt x="16434" y="8902"/>
                    <a:pt x="15756" y="8866"/>
                    <a:pt x="15185" y="9178"/>
                  </a:cubicBezTo>
                  <a:cubicBezTo>
                    <a:pt x="15033" y="9267"/>
                    <a:pt x="14935" y="9446"/>
                    <a:pt x="14837" y="9589"/>
                  </a:cubicBezTo>
                  <a:cubicBezTo>
                    <a:pt x="14489" y="10124"/>
                    <a:pt x="14400" y="10445"/>
                    <a:pt x="13748" y="10641"/>
                  </a:cubicBezTo>
                  <a:cubicBezTo>
                    <a:pt x="13088" y="10837"/>
                    <a:pt x="12481" y="10668"/>
                    <a:pt x="11857" y="10918"/>
                  </a:cubicBezTo>
                  <a:cubicBezTo>
                    <a:pt x="11875" y="10748"/>
                    <a:pt x="11937" y="10614"/>
                    <a:pt x="12223" y="10561"/>
                  </a:cubicBezTo>
                  <a:cubicBezTo>
                    <a:pt x="12526" y="10516"/>
                    <a:pt x="12749" y="10409"/>
                    <a:pt x="12945" y="10168"/>
                  </a:cubicBezTo>
                  <a:cubicBezTo>
                    <a:pt x="13249" y="9785"/>
                    <a:pt x="12803" y="9276"/>
                    <a:pt x="12553" y="8955"/>
                  </a:cubicBezTo>
                  <a:cubicBezTo>
                    <a:pt x="12678" y="8768"/>
                    <a:pt x="12713" y="8580"/>
                    <a:pt x="12687" y="8411"/>
                  </a:cubicBezTo>
                  <a:cubicBezTo>
                    <a:pt x="12850" y="8334"/>
                    <a:pt x="13003" y="8303"/>
                    <a:pt x="13151" y="8303"/>
                  </a:cubicBezTo>
                  <a:cubicBezTo>
                    <a:pt x="13582" y="8303"/>
                    <a:pt x="13963" y="8563"/>
                    <a:pt x="14408" y="8670"/>
                  </a:cubicBezTo>
                  <a:cubicBezTo>
                    <a:pt x="14482" y="8687"/>
                    <a:pt x="14555" y="8695"/>
                    <a:pt x="14628" y="8695"/>
                  </a:cubicBezTo>
                  <a:cubicBezTo>
                    <a:pt x="14925" y="8695"/>
                    <a:pt x="15212" y="8563"/>
                    <a:pt x="15470" y="8420"/>
                  </a:cubicBezTo>
                  <a:cubicBezTo>
                    <a:pt x="15729" y="8268"/>
                    <a:pt x="15898" y="8081"/>
                    <a:pt x="15979" y="7885"/>
                  </a:cubicBezTo>
                  <a:cubicBezTo>
                    <a:pt x="16025" y="7894"/>
                    <a:pt x="16074" y="7898"/>
                    <a:pt x="16126" y="7898"/>
                  </a:cubicBezTo>
                  <a:cubicBezTo>
                    <a:pt x="16314" y="7898"/>
                    <a:pt x="16527" y="7847"/>
                    <a:pt x="16674" y="7840"/>
                  </a:cubicBezTo>
                  <a:cubicBezTo>
                    <a:pt x="17156" y="7813"/>
                    <a:pt x="17575" y="7403"/>
                    <a:pt x="17754" y="6993"/>
                  </a:cubicBezTo>
                  <a:lnTo>
                    <a:pt x="17763" y="6975"/>
                  </a:lnTo>
                  <a:lnTo>
                    <a:pt x="17781" y="6966"/>
                  </a:lnTo>
                  <a:cubicBezTo>
                    <a:pt x="18021" y="6814"/>
                    <a:pt x="18209" y="6636"/>
                    <a:pt x="18352" y="6439"/>
                  </a:cubicBezTo>
                  <a:close/>
                  <a:moveTo>
                    <a:pt x="10251" y="8625"/>
                  </a:moveTo>
                  <a:cubicBezTo>
                    <a:pt x="10715" y="8705"/>
                    <a:pt x="11161" y="8955"/>
                    <a:pt x="11714" y="9107"/>
                  </a:cubicBezTo>
                  <a:cubicBezTo>
                    <a:pt x="11817" y="9137"/>
                    <a:pt x="11948" y="9159"/>
                    <a:pt x="12078" y="9159"/>
                  </a:cubicBezTo>
                  <a:cubicBezTo>
                    <a:pt x="12139" y="9159"/>
                    <a:pt x="12201" y="9154"/>
                    <a:pt x="12258" y="9142"/>
                  </a:cubicBezTo>
                  <a:lnTo>
                    <a:pt x="12258" y="9142"/>
                  </a:lnTo>
                  <a:cubicBezTo>
                    <a:pt x="12544" y="9553"/>
                    <a:pt x="12874" y="10097"/>
                    <a:pt x="12134" y="10240"/>
                  </a:cubicBezTo>
                  <a:cubicBezTo>
                    <a:pt x="11955" y="10267"/>
                    <a:pt x="11670" y="10302"/>
                    <a:pt x="11580" y="10498"/>
                  </a:cubicBezTo>
                  <a:cubicBezTo>
                    <a:pt x="11402" y="10864"/>
                    <a:pt x="11500" y="11159"/>
                    <a:pt x="11161" y="11489"/>
                  </a:cubicBezTo>
                  <a:cubicBezTo>
                    <a:pt x="10884" y="11752"/>
                    <a:pt x="10607" y="11865"/>
                    <a:pt x="10345" y="11865"/>
                  </a:cubicBezTo>
                  <a:cubicBezTo>
                    <a:pt x="9924" y="11865"/>
                    <a:pt x="9542" y="11573"/>
                    <a:pt x="9261" y="11150"/>
                  </a:cubicBezTo>
                  <a:cubicBezTo>
                    <a:pt x="9475" y="11087"/>
                    <a:pt x="9680" y="10971"/>
                    <a:pt x="9868" y="10837"/>
                  </a:cubicBezTo>
                  <a:cubicBezTo>
                    <a:pt x="10153" y="10632"/>
                    <a:pt x="10349" y="10338"/>
                    <a:pt x="10447" y="9999"/>
                  </a:cubicBezTo>
                  <a:cubicBezTo>
                    <a:pt x="10492" y="9803"/>
                    <a:pt x="10430" y="9642"/>
                    <a:pt x="10358" y="9464"/>
                  </a:cubicBezTo>
                  <a:cubicBezTo>
                    <a:pt x="10242" y="9160"/>
                    <a:pt x="10269" y="8928"/>
                    <a:pt x="10251" y="8625"/>
                  </a:cubicBezTo>
                  <a:close/>
                  <a:moveTo>
                    <a:pt x="5657" y="9169"/>
                  </a:moveTo>
                  <a:cubicBezTo>
                    <a:pt x="6281" y="9285"/>
                    <a:pt x="6942" y="9258"/>
                    <a:pt x="7352" y="9838"/>
                  </a:cubicBezTo>
                  <a:cubicBezTo>
                    <a:pt x="7521" y="10088"/>
                    <a:pt x="7539" y="10275"/>
                    <a:pt x="7459" y="10418"/>
                  </a:cubicBezTo>
                  <a:cubicBezTo>
                    <a:pt x="7300" y="10715"/>
                    <a:pt x="6743" y="10818"/>
                    <a:pt x="6404" y="10818"/>
                  </a:cubicBezTo>
                  <a:cubicBezTo>
                    <a:pt x="6325" y="10818"/>
                    <a:pt x="6257" y="10812"/>
                    <a:pt x="6210" y="10802"/>
                  </a:cubicBezTo>
                  <a:cubicBezTo>
                    <a:pt x="6183" y="10802"/>
                    <a:pt x="6165" y="10793"/>
                    <a:pt x="6139" y="10784"/>
                  </a:cubicBezTo>
                  <a:cubicBezTo>
                    <a:pt x="5960" y="10739"/>
                    <a:pt x="5782" y="10668"/>
                    <a:pt x="5594" y="10668"/>
                  </a:cubicBezTo>
                  <a:cubicBezTo>
                    <a:pt x="5023" y="10677"/>
                    <a:pt x="4738" y="11096"/>
                    <a:pt x="4426" y="11453"/>
                  </a:cubicBezTo>
                  <a:cubicBezTo>
                    <a:pt x="4209" y="11707"/>
                    <a:pt x="3975" y="11923"/>
                    <a:pt x="3609" y="11923"/>
                  </a:cubicBezTo>
                  <a:cubicBezTo>
                    <a:pt x="3449" y="11923"/>
                    <a:pt x="3263" y="11881"/>
                    <a:pt x="3043" y="11783"/>
                  </a:cubicBezTo>
                  <a:cubicBezTo>
                    <a:pt x="3025" y="11774"/>
                    <a:pt x="3016" y="11765"/>
                    <a:pt x="2998" y="11765"/>
                  </a:cubicBezTo>
                  <a:cubicBezTo>
                    <a:pt x="3221" y="11382"/>
                    <a:pt x="3400" y="10962"/>
                    <a:pt x="3525" y="10561"/>
                  </a:cubicBezTo>
                  <a:cubicBezTo>
                    <a:pt x="3525" y="10552"/>
                    <a:pt x="3525" y="10543"/>
                    <a:pt x="3525" y="10525"/>
                  </a:cubicBezTo>
                  <a:cubicBezTo>
                    <a:pt x="3576" y="10531"/>
                    <a:pt x="3627" y="10534"/>
                    <a:pt x="3679" y="10534"/>
                  </a:cubicBezTo>
                  <a:cubicBezTo>
                    <a:pt x="4018" y="10534"/>
                    <a:pt x="4373" y="10415"/>
                    <a:pt x="4667" y="10275"/>
                  </a:cubicBezTo>
                  <a:cubicBezTo>
                    <a:pt x="5193" y="10017"/>
                    <a:pt x="5559" y="9660"/>
                    <a:pt x="5657" y="9169"/>
                  </a:cubicBezTo>
                  <a:close/>
                  <a:moveTo>
                    <a:pt x="7521" y="10757"/>
                  </a:moveTo>
                  <a:cubicBezTo>
                    <a:pt x="7539" y="10766"/>
                    <a:pt x="7548" y="10775"/>
                    <a:pt x="7575" y="10775"/>
                  </a:cubicBezTo>
                  <a:cubicBezTo>
                    <a:pt x="7994" y="10829"/>
                    <a:pt x="8351" y="11087"/>
                    <a:pt x="8770" y="11176"/>
                  </a:cubicBezTo>
                  <a:cubicBezTo>
                    <a:pt x="8806" y="11185"/>
                    <a:pt x="8851" y="11185"/>
                    <a:pt x="8895" y="11194"/>
                  </a:cubicBezTo>
                  <a:cubicBezTo>
                    <a:pt x="8895" y="11212"/>
                    <a:pt x="8904" y="11230"/>
                    <a:pt x="8913" y="11248"/>
                  </a:cubicBezTo>
                  <a:cubicBezTo>
                    <a:pt x="9047" y="11462"/>
                    <a:pt x="9190" y="11676"/>
                    <a:pt x="9359" y="11846"/>
                  </a:cubicBezTo>
                  <a:cubicBezTo>
                    <a:pt x="9243" y="11899"/>
                    <a:pt x="9145" y="11970"/>
                    <a:pt x="9065" y="12051"/>
                  </a:cubicBezTo>
                  <a:cubicBezTo>
                    <a:pt x="8616" y="11807"/>
                    <a:pt x="8300" y="11403"/>
                    <a:pt x="7784" y="11403"/>
                  </a:cubicBezTo>
                  <a:cubicBezTo>
                    <a:pt x="7715" y="11403"/>
                    <a:pt x="7643" y="11410"/>
                    <a:pt x="7566" y="11426"/>
                  </a:cubicBezTo>
                  <a:cubicBezTo>
                    <a:pt x="7000" y="11541"/>
                    <a:pt x="6366" y="11744"/>
                    <a:pt x="5758" y="11744"/>
                  </a:cubicBezTo>
                  <a:cubicBezTo>
                    <a:pt x="5465" y="11744"/>
                    <a:pt x="5178" y="11697"/>
                    <a:pt x="4908" y="11569"/>
                  </a:cubicBezTo>
                  <a:cubicBezTo>
                    <a:pt x="4934" y="11542"/>
                    <a:pt x="4961" y="11515"/>
                    <a:pt x="4988" y="11489"/>
                  </a:cubicBezTo>
                  <a:cubicBezTo>
                    <a:pt x="5231" y="11254"/>
                    <a:pt x="5475" y="11087"/>
                    <a:pt x="5809" y="11087"/>
                  </a:cubicBezTo>
                  <a:cubicBezTo>
                    <a:pt x="5818" y="11087"/>
                    <a:pt x="5827" y="11087"/>
                    <a:pt x="5835" y="11087"/>
                  </a:cubicBezTo>
                  <a:cubicBezTo>
                    <a:pt x="5925" y="11087"/>
                    <a:pt x="6014" y="11105"/>
                    <a:pt x="6121" y="11132"/>
                  </a:cubicBezTo>
                  <a:cubicBezTo>
                    <a:pt x="6269" y="11171"/>
                    <a:pt x="6429" y="11198"/>
                    <a:pt x="6586" y="11198"/>
                  </a:cubicBezTo>
                  <a:cubicBezTo>
                    <a:pt x="6750" y="11198"/>
                    <a:pt x="6912" y="11169"/>
                    <a:pt x="7057" y="11096"/>
                  </a:cubicBezTo>
                  <a:cubicBezTo>
                    <a:pt x="7227" y="11007"/>
                    <a:pt x="7388" y="10900"/>
                    <a:pt x="7521" y="10757"/>
                  </a:cubicBezTo>
                  <a:close/>
                  <a:moveTo>
                    <a:pt x="7727" y="11756"/>
                  </a:moveTo>
                  <a:cubicBezTo>
                    <a:pt x="7718" y="11774"/>
                    <a:pt x="7709" y="11792"/>
                    <a:pt x="7709" y="11819"/>
                  </a:cubicBezTo>
                  <a:cubicBezTo>
                    <a:pt x="7512" y="11988"/>
                    <a:pt x="7388" y="12202"/>
                    <a:pt x="7307" y="12434"/>
                  </a:cubicBezTo>
                  <a:cubicBezTo>
                    <a:pt x="6513" y="12453"/>
                    <a:pt x="5713" y="12585"/>
                    <a:pt x="4935" y="12585"/>
                  </a:cubicBezTo>
                  <a:cubicBezTo>
                    <a:pt x="4246" y="12585"/>
                    <a:pt x="3573" y="12481"/>
                    <a:pt x="2936" y="12104"/>
                  </a:cubicBezTo>
                  <a:lnTo>
                    <a:pt x="2936" y="12104"/>
                  </a:lnTo>
                  <a:cubicBezTo>
                    <a:pt x="3184" y="12212"/>
                    <a:pt x="3432" y="12274"/>
                    <a:pt x="3673" y="12274"/>
                  </a:cubicBezTo>
                  <a:cubicBezTo>
                    <a:pt x="4030" y="12274"/>
                    <a:pt x="4372" y="12138"/>
                    <a:pt x="4676" y="11819"/>
                  </a:cubicBezTo>
                  <a:cubicBezTo>
                    <a:pt x="4684" y="11837"/>
                    <a:pt x="4702" y="11846"/>
                    <a:pt x="4720" y="11854"/>
                  </a:cubicBezTo>
                  <a:cubicBezTo>
                    <a:pt x="5033" y="12004"/>
                    <a:pt x="5436" y="12096"/>
                    <a:pt x="5803" y="12096"/>
                  </a:cubicBezTo>
                  <a:cubicBezTo>
                    <a:pt x="5897" y="12096"/>
                    <a:pt x="5989" y="12090"/>
                    <a:pt x="6076" y="12077"/>
                  </a:cubicBezTo>
                  <a:cubicBezTo>
                    <a:pt x="6513" y="12015"/>
                    <a:pt x="6959" y="11926"/>
                    <a:pt x="7388" y="11810"/>
                  </a:cubicBezTo>
                  <a:cubicBezTo>
                    <a:pt x="7512" y="11774"/>
                    <a:pt x="7628" y="11756"/>
                    <a:pt x="7727" y="11756"/>
                  </a:cubicBezTo>
                  <a:close/>
                  <a:moveTo>
                    <a:pt x="2606" y="12301"/>
                  </a:moveTo>
                  <a:lnTo>
                    <a:pt x="2633" y="12327"/>
                  </a:lnTo>
                  <a:cubicBezTo>
                    <a:pt x="3356" y="12798"/>
                    <a:pt x="4114" y="12919"/>
                    <a:pt x="4893" y="12919"/>
                  </a:cubicBezTo>
                  <a:cubicBezTo>
                    <a:pt x="5650" y="12919"/>
                    <a:pt x="6426" y="12804"/>
                    <a:pt x="7209" y="12782"/>
                  </a:cubicBezTo>
                  <a:lnTo>
                    <a:pt x="7209" y="12782"/>
                  </a:lnTo>
                  <a:cubicBezTo>
                    <a:pt x="7191" y="12907"/>
                    <a:pt x="7173" y="13032"/>
                    <a:pt x="7156" y="13166"/>
                  </a:cubicBezTo>
                  <a:cubicBezTo>
                    <a:pt x="7138" y="13166"/>
                    <a:pt x="7120" y="13157"/>
                    <a:pt x="7102" y="13157"/>
                  </a:cubicBezTo>
                  <a:cubicBezTo>
                    <a:pt x="6540" y="13167"/>
                    <a:pt x="5310" y="13430"/>
                    <a:pt x="4236" y="13430"/>
                  </a:cubicBezTo>
                  <a:cubicBezTo>
                    <a:pt x="3367" y="13430"/>
                    <a:pt x="2601" y="13258"/>
                    <a:pt x="2374" y="12640"/>
                  </a:cubicBezTo>
                  <a:cubicBezTo>
                    <a:pt x="2365" y="12613"/>
                    <a:pt x="2347" y="12595"/>
                    <a:pt x="2329" y="12577"/>
                  </a:cubicBezTo>
                  <a:cubicBezTo>
                    <a:pt x="2427" y="12497"/>
                    <a:pt x="2517" y="12399"/>
                    <a:pt x="2606" y="12301"/>
                  </a:cubicBezTo>
                  <a:close/>
                  <a:moveTo>
                    <a:pt x="2142" y="12934"/>
                  </a:moveTo>
                  <a:cubicBezTo>
                    <a:pt x="2503" y="13583"/>
                    <a:pt x="3313" y="13762"/>
                    <a:pt x="4202" y="13762"/>
                  </a:cubicBezTo>
                  <a:cubicBezTo>
                    <a:pt x="5267" y="13762"/>
                    <a:pt x="6446" y="13506"/>
                    <a:pt x="7102" y="13496"/>
                  </a:cubicBezTo>
                  <a:lnTo>
                    <a:pt x="7120" y="13496"/>
                  </a:lnTo>
                  <a:cubicBezTo>
                    <a:pt x="7084" y="13639"/>
                    <a:pt x="7031" y="13790"/>
                    <a:pt x="6977" y="13951"/>
                  </a:cubicBezTo>
                  <a:cubicBezTo>
                    <a:pt x="6950" y="13933"/>
                    <a:pt x="6924" y="13924"/>
                    <a:pt x="6888" y="13924"/>
                  </a:cubicBezTo>
                  <a:cubicBezTo>
                    <a:pt x="6174" y="13942"/>
                    <a:pt x="5568" y="14281"/>
                    <a:pt x="4890" y="14477"/>
                  </a:cubicBezTo>
                  <a:cubicBezTo>
                    <a:pt x="4773" y="14510"/>
                    <a:pt x="4642" y="14526"/>
                    <a:pt x="4503" y="14526"/>
                  </a:cubicBezTo>
                  <a:cubicBezTo>
                    <a:pt x="3582" y="14526"/>
                    <a:pt x="2289" y="13841"/>
                    <a:pt x="2142" y="12934"/>
                  </a:cubicBezTo>
                  <a:close/>
                  <a:moveTo>
                    <a:pt x="12006" y="1"/>
                  </a:moveTo>
                  <a:cubicBezTo>
                    <a:pt x="11415" y="1"/>
                    <a:pt x="10870" y="281"/>
                    <a:pt x="10546" y="801"/>
                  </a:cubicBezTo>
                  <a:cubicBezTo>
                    <a:pt x="10483" y="730"/>
                    <a:pt x="10421" y="659"/>
                    <a:pt x="10358" y="596"/>
                  </a:cubicBezTo>
                  <a:cubicBezTo>
                    <a:pt x="9987" y="234"/>
                    <a:pt x="9559" y="86"/>
                    <a:pt x="9123" y="86"/>
                  </a:cubicBezTo>
                  <a:cubicBezTo>
                    <a:pt x="8293" y="86"/>
                    <a:pt x="7435" y="621"/>
                    <a:pt x="6879" y="1230"/>
                  </a:cubicBezTo>
                  <a:cubicBezTo>
                    <a:pt x="6799" y="1167"/>
                    <a:pt x="6727" y="1105"/>
                    <a:pt x="6647" y="1015"/>
                  </a:cubicBezTo>
                  <a:cubicBezTo>
                    <a:pt x="6538" y="899"/>
                    <a:pt x="6338" y="848"/>
                    <a:pt x="6167" y="848"/>
                  </a:cubicBezTo>
                  <a:cubicBezTo>
                    <a:pt x="6129" y="848"/>
                    <a:pt x="6092" y="850"/>
                    <a:pt x="6058" y="855"/>
                  </a:cubicBezTo>
                  <a:cubicBezTo>
                    <a:pt x="5309" y="989"/>
                    <a:pt x="5264" y="1435"/>
                    <a:pt x="4997" y="2059"/>
                  </a:cubicBezTo>
                  <a:cubicBezTo>
                    <a:pt x="4988" y="2077"/>
                    <a:pt x="4988" y="2104"/>
                    <a:pt x="4988" y="2122"/>
                  </a:cubicBezTo>
                  <a:cubicBezTo>
                    <a:pt x="4640" y="1961"/>
                    <a:pt x="4301" y="1854"/>
                    <a:pt x="3917" y="1845"/>
                  </a:cubicBezTo>
                  <a:lnTo>
                    <a:pt x="3908" y="1845"/>
                  </a:lnTo>
                  <a:cubicBezTo>
                    <a:pt x="3886" y="1816"/>
                    <a:pt x="3858" y="1798"/>
                    <a:pt x="3813" y="1798"/>
                  </a:cubicBezTo>
                  <a:cubicBezTo>
                    <a:pt x="3804" y="1798"/>
                    <a:pt x="3794" y="1799"/>
                    <a:pt x="3783" y="1800"/>
                  </a:cubicBezTo>
                  <a:cubicBezTo>
                    <a:pt x="3320" y="1854"/>
                    <a:pt x="2802" y="2068"/>
                    <a:pt x="2713" y="2577"/>
                  </a:cubicBezTo>
                  <a:cubicBezTo>
                    <a:pt x="2704" y="2630"/>
                    <a:pt x="2713" y="2684"/>
                    <a:pt x="2731" y="2746"/>
                  </a:cubicBezTo>
                  <a:cubicBezTo>
                    <a:pt x="1972" y="2835"/>
                    <a:pt x="1410" y="3424"/>
                    <a:pt x="1419" y="4165"/>
                  </a:cubicBezTo>
                  <a:cubicBezTo>
                    <a:pt x="1381" y="4161"/>
                    <a:pt x="1344" y="4159"/>
                    <a:pt x="1308" y="4159"/>
                  </a:cubicBezTo>
                  <a:cubicBezTo>
                    <a:pt x="869" y="4159"/>
                    <a:pt x="566" y="4407"/>
                    <a:pt x="385" y="4860"/>
                  </a:cubicBezTo>
                  <a:cubicBezTo>
                    <a:pt x="260" y="5182"/>
                    <a:pt x="286" y="5485"/>
                    <a:pt x="411" y="5744"/>
                  </a:cubicBezTo>
                  <a:cubicBezTo>
                    <a:pt x="286" y="5833"/>
                    <a:pt x="162" y="5895"/>
                    <a:pt x="46" y="5958"/>
                  </a:cubicBezTo>
                  <a:lnTo>
                    <a:pt x="46" y="6332"/>
                  </a:lnTo>
                  <a:cubicBezTo>
                    <a:pt x="72" y="6306"/>
                    <a:pt x="108" y="6288"/>
                    <a:pt x="153" y="6261"/>
                  </a:cubicBezTo>
                  <a:cubicBezTo>
                    <a:pt x="304" y="6181"/>
                    <a:pt x="447" y="6127"/>
                    <a:pt x="599" y="6029"/>
                  </a:cubicBezTo>
                  <a:cubicBezTo>
                    <a:pt x="750" y="6216"/>
                    <a:pt x="964" y="6368"/>
                    <a:pt x="1187" y="6475"/>
                  </a:cubicBezTo>
                  <a:cubicBezTo>
                    <a:pt x="1482" y="6618"/>
                    <a:pt x="1696" y="6868"/>
                    <a:pt x="1803" y="7189"/>
                  </a:cubicBezTo>
                  <a:cubicBezTo>
                    <a:pt x="1854" y="7324"/>
                    <a:pt x="2215" y="7953"/>
                    <a:pt x="1772" y="7953"/>
                  </a:cubicBezTo>
                  <a:cubicBezTo>
                    <a:pt x="1746" y="7953"/>
                    <a:pt x="1718" y="7951"/>
                    <a:pt x="1687" y="7947"/>
                  </a:cubicBezTo>
                  <a:cubicBezTo>
                    <a:pt x="1625" y="7938"/>
                    <a:pt x="1569" y="7933"/>
                    <a:pt x="1517" y="7933"/>
                  </a:cubicBezTo>
                  <a:cubicBezTo>
                    <a:pt x="1312" y="7933"/>
                    <a:pt x="1175" y="8010"/>
                    <a:pt x="1054" y="8224"/>
                  </a:cubicBezTo>
                  <a:cubicBezTo>
                    <a:pt x="831" y="8652"/>
                    <a:pt x="1598" y="9089"/>
                    <a:pt x="1999" y="9187"/>
                  </a:cubicBezTo>
                  <a:cubicBezTo>
                    <a:pt x="2017" y="9633"/>
                    <a:pt x="2062" y="10079"/>
                    <a:pt x="1999" y="10525"/>
                  </a:cubicBezTo>
                  <a:cubicBezTo>
                    <a:pt x="1928" y="10945"/>
                    <a:pt x="1580" y="11203"/>
                    <a:pt x="1205" y="11355"/>
                  </a:cubicBezTo>
                  <a:cubicBezTo>
                    <a:pt x="1140" y="11381"/>
                    <a:pt x="1078" y="11393"/>
                    <a:pt x="1020" y="11393"/>
                  </a:cubicBezTo>
                  <a:cubicBezTo>
                    <a:pt x="646" y="11393"/>
                    <a:pt x="452" y="10892"/>
                    <a:pt x="661" y="10552"/>
                  </a:cubicBezTo>
                  <a:cubicBezTo>
                    <a:pt x="902" y="10186"/>
                    <a:pt x="831" y="9812"/>
                    <a:pt x="411" y="9669"/>
                  </a:cubicBezTo>
                  <a:cubicBezTo>
                    <a:pt x="313" y="9642"/>
                    <a:pt x="170" y="9633"/>
                    <a:pt x="46" y="9615"/>
                  </a:cubicBezTo>
                  <a:lnTo>
                    <a:pt x="46" y="9963"/>
                  </a:lnTo>
                  <a:cubicBezTo>
                    <a:pt x="670" y="10043"/>
                    <a:pt x="1" y="10864"/>
                    <a:pt x="179" y="11275"/>
                  </a:cubicBezTo>
                  <a:cubicBezTo>
                    <a:pt x="330" y="11613"/>
                    <a:pt x="569" y="11742"/>
                    <a:pt x="892" y="11742"/>
                  </a:cubicBezTo>
                  <a:cubicBezTo>
                    <a:pt x="952" y="11742"/>
                    <a:pt x="1015" y="11738"/>
                    <a:pt x="1080" y="11730"/>
                  </a:cubicBezTo>
                  <a:cubicBezTo>
                    <a:pt x="2445" y="11560"/>
                    <a:pt x="2365" y="10222"/>
                    <a:pt x="2338" y="9187"/>
                  </a:cubicBezTo>
                  <a:cubicBezTo>
                    <a:pt x="2483" y="9165"/>
                    <a:pt x="2648" y="9133"/>
                    <a:pt x="2778" y="9133"/>
                  </a:cubicBezTo>
                  <a:cubicBezTo>
                    <a:pt x="2967" y="9133"/>
                    <a:pt x="3079" y="9202"/>
                    <a:pt x="2936" y="9473"/>
                  </a:cubicBezTo>
                  <a:cubicBezTo>
                    <a:pt x="2847" y="9651"/>
                    <a:pt x="2740" y="9963"/>
                    <a:pt x="2874" y="10151"/>
                  </a:cubicBezTo>
                  <a:cubicBezTo>
                    <a:pt x="2972" y="10284"/>
                    <a:pt x="3088" y="10374"/>
                    <a:pt x="3213" y="10436"/>
                  </a:cubicBezTo>
                  <a:cubicBezTo>
                    <a:pt x="3213" y="10454"/>
                    <a:pt x="3204" y="10463"/>
                    <a:pt x="3195" y="10472"/>
                  </a:cubicBezTo>
                  <a:cubicBezTo>
                    <a:pt x="2918" y="11382"/>
                    <a:pt x="2410" y="12425"/>
                    <a:pt x="1428" y="12702"/>
                  </a:cubicBezTo>
                  <a:cubicBezTo>
                    <a:pt x="1326" y="12733"/>
                    <a:pt x="1225" y="12747"/>
                    <a:pt x="1127" y="12747"/>
                  </a:cubicBezTo>
                  <a:cubicBezTo>
                    <a:pt x="710" y="12747"/>
                    <a:pt x="334" y="12495"/>
                    <a:pt x="46" y="12185"/>
                  </a:cubicBezTo>
                  <a:lnTo>
                    <a:pt x="46" y="12675"/>
                  </a:lnTo>
                  <a:cubicBezTo>
                    <a:pt x="162" y="12764"/>
                    <a:pt x="286" y="12845"/>
                    <a:pt x="420" y="12898"/>
                  </a:cubicBezTo>
                  <a:cubicBezTo>
                    <a:pt x="679" y="13001"/>
                    <a:pt x="924" y="13048"/>
                    <a:pt x="1154" y="13048"/>
                  </a:cubicBezTo>
                  <a:cubicBezTo>
                    <a:pt x="1384" y="13048"/>
                    <a:pt x="1598" y="13001"/>
                    <a:pt x="1794" y="12916"/>
                  </a:cubicBezTo>
                  <a:cubicBezTo>
                    <a:pt x="1812" y="12996"/>
                    <a:pt x="1830" y="13077"/>
                    <a:pt x="1857" y="13157"/>
                  </a:cubicBezTo>
                  <a:cubicBezTo>
                    <a:pt x="2080" y="13835"/>
                    <a:pt x="2811" y="14361"/>
                    <a:pt x="3427" y="14647"/>
                  </a:cubicBezTo>
                  <a:cubicBezTo>
                    <a:pt x="3727" y="14782"/>
                    <a:pt x="4010" y="14834"/>
                    <a:pt x="4283" y="14834"/>
                  </a:cubicBezTo>
                  <a:cubicBezTo>
                    <a:pt x="5159" y="14834"/>
                    <a:pt x="5931" y="14297"/>
                    <a:pt x="6870" y="14263"/>
                  </a:cubicBezTo>
                  <a:lnTo>
                    <a:pt x="6870" y="14263"/>
                  </a:lnTo>
                  <a:cubicBezTo>
                    <a:pt x="6763" y="14593"/>
                    <a:pt x="6701" y="14923"/>
                    <a:pt x="6870" y="15200"/>
                  </a:cubicBezTo>
                  <a:cubicBezTo>
                    <a:pt x="6906" y="15257"/>
                    <a:pt x="6958" y="15281"/>
                    <a:pt x="7011" y="15281"/>
                  </a:cubicBezTo>
                  <a:cubicBezTo>
                    <a:pt x="7128" y="15281"/>
                    <a:pt x="7245" y="15160"/>
                    <a:pt x="7165" y="15030"/>
                  </a:cubicBezTo>
                  <a:cubicBezTo>
                    <a:pt x="6950" y="14673"/>
                    <a:pt x="7414" y="14013"/>
                    <a:pt x="7459" y="13621"/>
                  </a:cubicBezTo>
                  <a:cubicBezTo>
                    <a:pt x="7530" y="13032"/>
                    <a:pt x="7477" y="12363"/>
                    <a:pt x="8039" y="11988"/>
                  </a:cubicBezTo>
                  <a:cubicBezTo>
                    <a:pt x="8092" y="11953"/>
                    <a:pt x="8119" y="11890"/>
                    <a:pt x="8119" y="11837"/>
                  </a:cubicBezTo>
                  <a:cubicBezTo>
                    <a:pt x="8378" y="11953"/>
                    <a:pt x="8583" y="12176"/>
                    <a:pt x="8868" y="12336"/>
                  </a:cubicBezTo>
                  <a:cubicBezTo>
                    <a:pt x="8744" y="12577"/>
                    <a:pt x="8681" y="12863"/>
                    <a:pt x="8628" y="13139"/>
                  </a:cubicBezTo>
                  <a:cubicBezTo>
                    <a:pt x="8538" y="13612"/>
                    <a:pt x="8494" y="13960"/>
                    <a:pt x="8226" y="14388"/>
                  </a:cubicBezTo>
                  <a:cubicBezTo>
                    <a:pt x="8092" y="14611"/>
                    <a:pt x="7950" y="14879"/>
                    <a:pt x="7789" y="15075"/>
                  </a:cubicBezTo>
                  <a:cubicBezTo>
                    <a:pt x="7718" y="15173"/>
                    <a:pt x="7646" y="15236"/>
                    <a:pt x="7780" y="15244"/>
                  </a:cubicBezTo>
                  <a:cubicBezTo>
                    <a:pt x="7777" y="15244"/>
                    <a:pt x="7775" y="15244"/>
                    <a:pt x="7772" y="15244"/>
                  </a:cubicBezTo>
                  <a:cubicBezTo>
                    <a:pt x="7566" y="15244"/>
                    <a:pt x="7569" y="15575"/>
                    <a:pt x="7780" y="15583"/>
                  </a:cubicBezTo>
                  <a:lnTo>
                    <a:pt x="7825" y="15583"/>
                  </a:lnTo>
                  <a:cubicBezTo>
                    <a:pt x="7905" y="15583"/>
                    <a:pt x="7959" y="15530"/>
                    <a:pt x="7994" y="15459"/>
                  </a:cubicBezTo>
                  <a:cubicBezTo>
                    <a:pt x="8226" y="14888"/>
                    <a:pt x="8735" y="14433"/>
                    <a:pt x="8868" y="13808"/>
                  </a:cubicBezTo>
                  <a:cubicBezTo>
                    <a:pt x="8984" y="13237"/>
                    <a:pt x="8940" y="12381"/>
                    <a:pt x="9573" y="12113"/>
                  </a:cubicBezTo>
                  <a:cubicBezTo>
                    <a:pt x="9600" y="12095"/>
                    <a:pt x="9618" y="12077"/>
                    <a:pt x="9636" y="12060"/>
                  </a:cubicBezTo>
                  <a:cubicBezTo>
                    <a:pt x="9811" y="12160"/>
                    <a:pt x="10010" y="12221"/>
                    <a:pt x="10255" y="12221"/>
                  </a:cubicBezTo>
                  <a:cubicBezTo>
                    <a:pt x="10271" y="12221"/>
                    <a:pt x="10288" y="12221"/>
                    <a:pt x="10305" y="12220"/>
                  </a:cubicBezTo>
                  <a:cubicBezTo>
                    <a:pt x="10653" y="12220"/>
                    <a:pt x="10894" y="12104"/>
                    <a:pt x="11179" y="11908"/>
                  </a:cubicBezTo>
                  <a:cubicBezTo>
                    <a:pt x="11331" y="11810"/>
                    <a:pt x="11759" y="11524"/>
                    <a:pt x="11821" y="11310"/>
                  </a:cubicBezTo>
                  <a:lnTo>
                    <a:pt x="11821" y="11301"/>
                  </a:lnTo>
                  <a:cubicBezTo>
                    <a:pt x="12633" y="10864"/>
                    <a:pt x="13650" y="11203"/>
                    <a:pt x="14435" y="10730"/>
                  </a:cubicBezTo>
                  <a:cubicBezTo>
                    <a:pt x="14542" y="10668"/>
                    <a:pt x="14649" y="10588"/>
                    <a:pt x="14747" y="10481"/>
                  </a:cubicBezTo>
                  <a:cubicBezTo>
                    <a:pt x="14747" y="10481"/>
                    <a:pt x="14756" y="10472"/>
                    <a:pt x="14756" y="10472"/>
                  </a:cubicBezTo>
                  <a:cubicBezTo>
                    <a:pt x="15104" y="10097"/>
                    <a:pt x="15176" y="9490"/>
                    <a:pt x="15738" y="9312"/>
                  </a:cubicBezTo>
                  <a:cubicBezTo>
                    <a:pt x="16282" y="9134"/>
                    <a:pt x="16817" y="9107"/>
                    <a:pt x="17352" y="8884"/>
                  </a:cubicBezTo>
                  <a:cubicBezTo>
                    <a:pt x="18173" y="8554"/>
                    <a:pt x="19404" y="7340"/>
                    <a:pt x="18860" y="6484"/>
                  </a:cubicBezTo>
                  <a:cubicBezTo>
                    <a:pt x="18780" y="6359"/>
                    <a:pt x="18673" y="6243"/>
                    <a:pt x="18521" y="6145"/>
                  </a:cubicBezTo>
                  <a:cubicBezTo>
                    <a:pt x="18744" y="5592"/>
                    <a:pt x="18583" y="4967"/>
                    <a:pt x="17950" y="4504"/>
                  </a:cubicBezTo>
                  <a:cubicBezTo>
                    <a:pt x="17914" y="4477"/>
                    <a:pt x="17888" y="4468"/>
                    <a:pt x="17861" y="4468"/>
                  </a:cubicBezTo>
                  <a:cubicBezTo>
                    <a:pt x="17852" y="4200"/>
                    <a:pt x="17772" y="3906"/>
                    <a:pt x="17674" y="3754"/>
                  </a:cubicBezTo>
                  <a:cubicBezTo>
                    <a:pt x="17397" y="3371"/>
                    <a:pt x="17138" y="3246"/>
                    <a:pt x="16710" y="3210"/>
                  </a:cubicBezTo>
                  <a:cubicBezTo>
                    <a:pt x="16719" y="3165"/>
                    <a:pt x="16719" y="3121"/>
                    <a:pt x="16710" y="3076"/>
                  </a:cubicBezTo>
                  <a:cubicBezTo>
                    <a:pt x="16549" y="2220"/>
                    <a:pt x="15559" y="1890"/>
                    <a:pt x="14801" y="1765"/>
                  </a:cubicBezTo>
                  <a:cubicBezTo>
                    <a:pt x="14061" y="1640"/>
                    <a:pt x="14275" y="1114"/>
                    <a:pt x="13820" y="748"/>
                  </a:cubicBezTo>
                  <a:cubicBezTo>
                    <a:pt x="13445" y="445"/>
                    <a:pt x="13035" y="230"/>
                    <a:pt x="12580" y="88"/>
                  </a:cubicBezTo>
                  <a:cubicBezTo>
                    <a:pt x="12387" y="29"/>
                    <a:pt x="12194" y="1"/>
                    <a:pt x="120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
            <p:cNvSpPr/>
            <p:nvPr/>
          </p:nvSpPr>
          <p:spPr>
            <a:xfrm>
              <a:off x="7579650" y="783578"/>
              <a:ext cx="61766" cy="280031"/>
            </a:xfrm>
            <a:custGeom>
              <a:rect b="b" l="l" r="r" t="t"/>
              <a:pathLst>
                <a:path extrusionOk="0" h="6719" w="1482">
                  <a:moveTo>
                    <a:pt x="1161" y="1"/>
                  </a:moveTo>
                  <a:cubicBezTo>
                    <a:pt x="902" y="134"/>
                    <a:pt x="697" y="268"/>
                    <a:pt x="607" y="652"/>
                  </a:cubicBezTo>
                  <a:cubicBezTo>
                    <a:pt x="483" y="1241"/>
                    <a:pt x="1482" y="1508"/>
                    <a:pt x="759" y="2142"/>
                  </a:cubicBezTo>
                  <a:cubicBezTo>
                    <a:pt x="170" y="2659"/>
                    <a:pt x="1" y="3355"/>
                    <a:pt x="447" y="3739"/>
                  </a:cubicBezTo>
                  <a:cubicBezTo>
                    <a:pt x="170" y="4006"/>
                    <a:pt x="81" y="4613"/>
                    <a:pt x="144" y="4952"/>
                  </a:cubicBezTo>
                  <a:cubicBezTo>
                    <a:pt x="260" y="5585"/>
                    <a:pt x="607" y="6317"/>
                    <a:pt x="1161" y="6718"/>
                  </a:cubicBezTo>
                  <a:lnTo>
                    <a:pt x="1161" y="6228"/>
                  </a:lnTo>
                  <a:cubicBezTo>
                    <a:pt x="1000" y="6067"/>
                    <a:pt x="866" y="5880"/>
                    <a:pt x="759" y="5701"/>
                  </a:cubicBezTo>
                  <a:cubicBezTo>
                    <a:pt x="545" y="5362"/>
                    <a:pt x="224" y="4229"/>
                    <a:pt x="732" y="3944"/>
                  </a:cubicBezTo>
                  <a:lnTo>
                    <a:pt x="759" y="3917"/>
                  </a:lnTo>
                  <a:cubicBezTo>
                    <a:pt x="875" y="3962"/>
                    <a:pt x="1009" y="3988"/>
                    <a:pt x="1161" y="4006"/>
                  </a:cubicBezTo>
                  <a:lnTo>
                    <a:pt x="1161" y="3658"/>
                  </a:lnTo>
                  <a:cubicBezTo>
                    <a:pt x="1098" y="3658"/>
                    <a:pt x="1045" y="3649"/>
                    <a:pt x="1009" y="3649"/>
                  </a:cubicBezTo>
                  <a:cubicBezTo>
                    <a:pt x="563" y="3587"/>
                    <a:pt x="197" y="3284"/>
                    <a:pt x="706" y="2641"/>
                  </a:cubicBezTo>
                  <a:cubicBezTo>
                    <a:pt x="795" y="2552"/>
                    <a:pt x="893" y="2463"/>
                    <a:pt x="1000" y="2383"/>
                  </a:cubicBezTo>
                  <a:cubicBezTo>
                    <a:pt x="1053" y="2338"/>
                    <a:pt x="1107" y="2293"/>
                    <a:pt x="1161" y="2240"/>
                  </a:cubicBezTo>
                  <a:lnTo>
                    <a:pt x="1161" y="1098"/>
                  </a:lnTo>
                  <a:cubicBezTo>
                    <a:pt x="982" y="893"/>
                    <a:pt x="804" y="625"/>
                    <a:pt x="1161" y="375"/>
                  </a:cubicBezTo>
                  <a:lnTo>
                    <a:pt x="1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9"/>
          <p:cNvGrpSpPr/>
          <p:nvPr/>
        </p:nvGrpSpPr>
        <p:grpSpPr>
          <a:xfrm flipH="1" rot="2365709">
            <a:off x="-401243" y="4185500"/>
            <a:ext cx="1013466" cy="835990"/>
            <a:chOff x="-492950" y="2926025"/>
            <a:chExt cx="1013489" cy="836009"/>
          </a:xfrm>
        </p:grpSpPr>
        <p:sp>
          <p:nvSpPr>
            <p:cNvPr id="874" name="Google Shape;874;p9"/>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9"/>
          <p:cNvGrpSpPr/>
          <p:nvPr/>
        </p:nvGrpSpPr>
        <p:grpSpPr>
          <a:xfrm flipH="1" rot="7199276">
            <a:off x="1233270" y="4559448"/>
            <a:ext cx="382812" cy="1087745"/>
            <a:chOff x="2114525" y="3893292"/>
            <a:chExt cx="382825" cy="1087784"/>
          </a:xfrm>
        </p:grpSpPr>
        <p:sp>
          <p:nvSpPr>
            <p:cNvPr id="887" name="Google Shape;887;p9"/>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9"/>
          <p:cNvGrpSpPr/>
          <p:nvPr/>
        </p:nvGrpSpPr>
        <p:grpSpPr>
          <a:xfrm flipH="1" rot="-4443548">
            <a:off x="159900" y="3446590"/>
            <a:ext cx="580813" cy="387955"/>
            <a:chOff x="1617550" y="4443843"/>
            <a:chExt cx="669398" cy="447125"/>
          </a:xfrm>
        </p:grpSpPr>
        <p:sp>
          <p:nvSpPr>
            <p:cNvPr id="911" name="Google Shape;911;p9"/>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9"/>
          <p:cNvSpPr/>
          <p:nvPr/>
        </p:nvSpPr>
        <p:spPr>
          <a:xfrm flipH="1" rot="2365624">
            <a:off x="-319806" y="4460707"/>
            <a:ext cx="151052" cy="88016"/>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rgbClr val="3C5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
          <p:cNvSpPr txBox="1"/>
          <p:nvPr>
            <p:ph type="title"/>
          </p:nvPr>
        </p:nvSpPr>
        <p:spPr>
          <a:xfrm>
            <a:off x="1457813" y="1627075"/>
            <a:ext cx="2520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925" name="Google Shape;925;p9"/>
          <p:cNvSpPr txBox="1"/>
          <p:nvPr>
            <p:ph idx="1" type="subTitle"/>
          </p:nvPr>
        </p:nvSpPr>
        <p:spPr>
          <a:xfrm>
            <a:off x="1457826" y="2334425"/>
            <a:ext cx="2776200" cy="118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Fira Sans"/>
                <a:ea typeface="Fira Sans"/>
                <a:cs typeface="Fira Sans"/>
                <a:sym typeface="Fira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6" name="Shape 926"/>
        <p:cNvGrpSpPr/>
        <p:nvPr/>
      </p:nvGrpSpPr>
      <p:grpSpPr>
        <a:xfrm>
          <a:off x="0" y="0"/>
          <a:ext cx="0" cy="0"/>
          <a:chOff x="0" y="0"/>
          <a:chExt cx="0" cy="0"/>
        </a:xfrm>
      </p:grpSpPr>
      <p:grpSp>
        <p:nvGrpSpPr>
          <p:cNvPr id="927" name="Google Shape;927;p10"/>
          <p:cNvGrpSpPr/>
          <p:nvPr/>
        </p:nvGrpSpPr>
        <p:grpSpPr>
          <a:xfrm>
            <a:off x="105075" y="133125"/>
            <a:ext cx="934456" cy="631474"/>
            <a:chOff x="510775" y="359000"/>
            <a:chExt cx="934456" cy="631474"/>
          </a:xfrm>
        </p:grpSpPr>
        <p:sp>
          <p:nvSpPr>
            <p:cNvPr id="928" name="Google Shape;928;p10"/>
            <p:cNvSpPr/>
            <p:nvPr/>
          </p:nvSpPr>
          <p:spPr>
            <a:xfrm>
              <a:off x="1275955" y="766843"/>
              <a:ext cx="2045" cy="4147"/>
            </a:xfrm>
            <a:custGeom>
              <a:rect b="b" l="l" r="r" t="t"/>
              <a:pathLst>
                <a:path extrusionOk="0" h="73" w="36">
                  <a:moveTo>
                    <a:pt x="36" y="1"/>
                  </a:moveTo>
                  <a:cubicBezTo>
                    <a:pt x="27" y="28"/>
                    <a:pt x="18" y="54"/>
                    <a:pt x="0" y="72"/>
                  </a:cubicBezTo>
                  <a:cubicBezTo>
                    <a:pt x="18" y="54"/>
                    <a:pt x="27" y="28"/>
                    <a:pt x="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0"/>
            <p:cNvSpPr/>
            <p:nvPr/>
          </p:nvSpPr>
          <p:spPr>
            <a:xfrm>
              <a:off x="1273910" y="771955"/>
              <a:ext cx="2102" cy="3579"/>
            </a:xfrm>
            <a:custGeom>
              <a:rect b="b" l="l" r="r" t="t"/>
              <a:pathLst>
                <a:path extrusionOk="0" h="63" w="37">
                  <a:moveTo>
                    <a:pt x="36" y="0"/>
                  </a:moveTo>
                  <a:cubicBezTo>
                    <a:pt x="18" y="18"/>
                    <a:pt x="9" y="36"/>
                    <a:pt x="0" y="63"/>
                  </a:cubicBezTo>
                  <a:cubicBezTo>
                    <a:pt x="9" y="36"/>
                    <a:pt x="27" y="18"/>
                    <a:pt x="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
            <p:cNvSpPr/>
            <p:nvPr/>
          </p:nvSpPr>
          <p:spPr>
            <a:xfrm>
              <a:off x="796035" y="807400"/>
              <a:ext cx="8180" cy="35047"/>
            </a:xfrm>
            <a:custGeom>
              <a:rect b="b" l="l" r="r" t="t"/>
              <a:pathLst>
                <a:path extrusionOk="0" h="617" w="144">
                  <a:moveTo>
                    <a:pt x="99" y="1"/>
                  </a:moveTo>
                  <a:cubicBezTo>
                    <a:pt x="37" y="188"/>
                    <a:pt x="10" y="411"/>
                    <a:pt x="1" y="616"/>
                  </a:cubicBezTo>
                  <a:cubicBezTo>
                    <a:pt x="117" y="429"/>
                    <a:pt x="144" y="206"/>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0"/>
            <p:cNvSpPr/>
            <p:nvPr/>
          </p:nvSpPr>
          <p:spPr>
            <a:xfrm>
              <a:off x="1009894" y="803878"/>
              <a:ext cx="20335" cy="17779"/>
            </a:xfrm>
            <a:custGeom>
              <a:rect b="b" l="l" r="r" t="t"/>
              <a:pathLst>
                <a:path extrusionOk="0" h="313" w="358">
                  <a:moveTo>
                    <a:pt x="357" y="0"/>
                  </a:moveTo>
                  <a:cubicBezTo>
                    <a:pt x="233" y="63"/>
                    <a:pt x="126" y="152"/>
                    <a:pt x="36" y="268"/>
                  </a:cubicBezTo>
                  <a:cubicBezTo>
                    <a:pt x="27" y="286"/>
                    <a:pt x="10" y="303"/>
                    <a:pt x="1" y="312"/>
                  </a:cubicBezTo>
                  <a:cubicBezTo>
                    <a:pt x="27" y="303"/>
                    <a:pt x="63" y="286"/>
                    <a:pt x="90" y="268"/>
                  </a:cubicBezTo>
                  <a:cubicBezTo>
                    <a:pt x="206" y="196"/>
                    <a:pt x="295" y="98"/>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0"/>
            <p:cNvSpPr/>
            <p:nvPr/>
          </p:nvSpPr>
          <p:spPr>
            <a:xfrm>
              <a:off x="795069" y="465335"/>
              <a:ext cx="650161" cy="525139"/>
            </a:xfrm>
            <a:custGeom>
              <a:rect b="b" l="l" r="r" t="t"/>
              <a:pathLst>
                <a:path extrusionOk="0" h="9245" w="11446">
                  <a:moveTo>
                    <a:pt x="9635" y="1"/>
                  </a:moveTo>
                  <a:cubicBezTo>
                    <a:pt x="9769" y="723"/>
                    <a:pt x="9733" y="1491"/>
                    <a:pt x="9920" y="2222"/>
                  </a:cubicBezTo>
                  <a:cubicBezTo>
                    <a:pt x="10161" y="3195"/>
                    <a:pt x="10688" y="4426"/>
                    <a:pt x="10500" y="5443"/>
                  </a:cubicBezTo>
                  <a:cubicBezTo>
                    <a:pt x="10215" y="7031"/>
                    <a:pt x="8297" y="7396"/>
                    <a:pt x="6941" y="7602"/>
                  </a:cubicBezTo>
                  <a:cubicBezTo>
                    <a:pt x="5718" y="7780"/>
                    <a:pt x="4470" y="7825"/>
                    <a:pt x="3238" y="8003"/>
                  </a:cubicBezTo>
                  <a:cubicBezTo>
                    <a:pt x="2132" y="8172"/>
                    <a:pt x="1080" y="8547"/>
                    <a:pt x="0" y="8842"/>
                  </a:cubicBezTo>
                  <a:cubicBezTo>
                    <a:pt x="254" y="9160"/>
                    <a:pt x="668" y="9245"/>
                    <a:pt x="1076" y="9245"/>
                  </a:cubicBezTo>
                  <a:cubicBezTo>
                    <a:pt x="1285" y="9245"/>
                    <a:pt x="1493" y="9223"/>
                    <a:pt x="1677" y="9198"/>
                  </a:cubicBezTo>
                  <a:cubicBezTo>
                    <a:pt x="4032" y="8913"/>
                    <a:pt x="6441" y="8476"/>
                    <a:pt x="8743" y="7878"/>
                  </a:cubicBezTo>
                  <a:cubicBezTo>
                    <a:pt x="10322" y="7468"/>
                    <a:pt x="11446" y="6362"/>
                    <a:pt x="11098" y="4667"/>
                  </a:cubicBezTo>
                  <a:cubicBezTo>
                    <a:pt x="10991" y="4158"/>
                    <a:pt x="10750" y="3676"/>
                    <a:pt x="10580" y="3195"/>
                  </a:cubicBezTo>
                  <a:cubicBezTo>
                    <a:pt x="10429" y="2793"/>
                    <a:pt x="10384" y="2249"/>
                    <a:pt x="10331" y="1821"/>
                  </a:cubicBezTo>
                  <a:cubicBezTo>
                    <a:pt x="10259" y="1205"/>
                    <a:pt x="10170" y="402"/>
                    <a:pt x="96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0"/>
            <p:cNvSpPr/>
            <p:nvPr/>
          </p:nvSpPr>
          <p:spPr>
            <a:xfrm>
              <a:off x="510775" y="359000"/>
              <a:ext cx="891402" cy="631133"/>
            </a:xfrm>
            <a:custGeom>
              <a:rect b="b" l="l" r="r" t="t"/>
              <a:pathLst>
                <a:path extrusionOk="0" h="11111" w="15693">
                  <a:moveTo>
                    <a:pt x="12303" y="346"/>
                  </a:moveTo>
                  <a:cubicBezTo>
                    <a:pt x="13019" y="346"/>
                    <a:pt x="13673" y="520"/>
                    <a:pt x="14105" y="1266"/>
                  </a:cubicBezTo>
                  <a:cubicBezTo>
                    <a:pt x="14194" y="1418"/>
                    <a:pt x="14256" y="1578"/>
                    <a:pt x="14301" y="1748"/>
                  </a:cubicBezTo>
                  <a:cubicBezTo>
                    <a:pt x="14524" y="2515"/>
                    <a:pt x="14417" y="3416"/>
                    <a:pt x="14586" y="4166"/>
                  </a:cubicBezTo>
                  <a:cubicBezTo>
                    <a:pt x="14818" y="5129"/>
                    <a:pt x="15166" y="6101"/>
                    <a:pt x="15184" y="7101"/>
                  </a:cubicBezTo>
                  <a:cubicBezTo>
                    <a:pt x="15220" y="8903"/>
                    <a:pt x="12195" y="9117"/>
                    <a:pt x="10947" y="9259"/>
                  </a:cubicBezTo>
                  <a:cubicBezTo>
                    <a:pt x="10019" y="9375"/>
                    <a:pt x="9091" y="9429"/>
                    <a:pt x="8172" y="9545"/>
                  </a:cubicBezTo>
                  <a:cubicBezTo>
                    <a:pt x="7164" y="9679"/>
                    <a:pt x="6192" y="10009"/>
                    <a:pt x="5219" y="10294"/>
                  </a:cubicBezTo>
                  <a:cubicBezTo>
                    <a:pt x="5094" y="10339"/>
                    <a:pt x="4969" y="10375"/>
                    <a:pt x="4845" y="10401"/>
                  </a:cubicBezTo>
                  <a:cubicBezTo>
                    <a:pt x="4104" y="10609"/>
                    <a:pt x="3340" y="10779"/>
                    <a:pt x="2567" y="10779"/>
                  </a:cubicBezTo>
                  <a:cubicBezTo>
                    <a:pt x="2511" y="10779"/>
                    <a:pt x="2456" y="10778"/>
                    <a:pt x="2400" y="10776"/>
                  </a:cubicBezTo>
                  <a:cubicBezTo>
                    <a:pt x="1508" y="10740"/>
                    <a:pt x="1419" y="9563"/>
                    <a:pt x="1303" y="8912"/>
                  </a:cubicBezTo>
                  <a:cubicBezTo>
                    <a:pt x="982" y="7127"/>
                    <a:pt x="348" y="5388"/>
                    <a:pt x="393" y="3541"/>
                  </a:cubicBezTo>
                  <a:cubicBezTo>
                    <a:pt x="420" y="2569"/>
                    <a:pt x="1214" y="2346"/>
                    <a:pt x="1999" y="2132"/>
                  </a:cubicBezTo>
                  <a:cubicBezTo>
                    <a:pt x="2944" y="1891"/>
                    <a:pt x="3881" y="1641"/>
                    <a:pt x="4827" y="1418"/>
                  </a:cubicBezTo>
                  <a:cubicBezTo>
                    <a:pt x="6736" y="954"/>
                    <a:pt x="8743" y="1061"/>
                    <a:pt x="10616" y="481"/>
                  </a:cubicBezTo>
                  <a:lnTo>
                    <a:pt x="10643" y="472"/>
                  </a:lnTo>
                  <a:cubicBezTo>
                    <a:pt x="11185" y="445"/>
                    <a:pt x="11762" y="346"/>
                    <a:pt x="12303" y="346"/>
                  </a:cubicBezTo>
                  <a:close/>
                  <a:moveTo>
                    <a:pt x="12393" y="1"/>
                  </a:moveTo>
                  <a:cubicBezTo>
                    <a:pt x="11718" y="1"/>
                    <a:pt x="11002" y="134"/>
                    <a:pt x="10409" y="134"/>
                  </a:cubicBezTo>
                  <a:cubicBezTo>
                    <a:pt x="10383" y="134"/>
                    <a:pt x="10357" y="134"/>
                    <a:pt x="10331" y="133"/>
                  </a:cubicBezTo>
                  <a:cubicBezTo>
                    <a:pt x="10242" y="133"/>
                    <a:pt x="10188" y="187"/>
                    <a:pt x="10170" y="249"/>
                  </a:cubicBezTo>
                  <a:cubicBezTo>
                    <a:pt x="9100" y="526"/>
                    <a:pt x="7994" y="579"/>
                    <a:pt x="6887" y="686"/>
                  </a:cubicBezTo>
                  <a:cubicBezTo>
                    <a:pt x="5638" y="811"/>
                    <a:pt x="4407" y="1159"/>
                    <a:pt x="3194" y="1471"/>
                  </a:cubicBezTo>
                  <a:cubicBezTo>
                    <a:pt x="1794" y="1828"/>
                    <a:pt x="99" y="1944"/>
                    <a:pt x="54" y="3693"/>
                  </a:cubicBezTo>
                  <a:cubicBezTo>
                    <a:pt x="0" y="5727"/>
                    <a:pt x="687" y="7805"/>
                    <a:pt x="1124" y="9768"/>
                  </a:cubicBezTo>
                  <a:cubicBezTo>
                    <a:pt x="1350" y="10809"/>
                    <a:pt x="2036" y="11110"/>
                    <a:pt x="2844" y="11110"/>
                  </a:cubicBezTo>
                  <a:cubicBezTo>
                    <a:pt x="3442" y="11110"/>
                    <a:pt x="4106" y="10946"/>
                    <a:pt x="4702" y="10794"/>
                  </a:cubicBezTo>
                  <a:cubicBezTo>
                    <a:pt x="4800" y="10767"/>
                    <a:pt x="4907" y="10740"/>
                    <a:pt x="5005" y="10714"/>
                  </a:cubicBezTo>
                  <a:cubicBezTo>
                    <a:pt x="6085" y="10419"/>
                    <a:pt x="7137" y="10044"/>
                    <a:pt x="8243" y="9875"/>
                  </a:cubicBezTo>
                  <a:cubicBezTo>
                    <a:pt x="9475" y="9697"/>
                    <a:pt x="10723" y="9652"/>
                    <a:pt x="11946" y="9474"/>
                  </a:cubicBezTo>
                  <a:cubicBezTo>
                    <a:pt x="13302" y="9268"/>
                    <a:pt x="15220" y="8903"/>
                    <a:pt x="15505" y="7315"/>
                  </a:cubicBezTo>
                  <a:cubicBezTo>
                    <a:pt x="15693" y="6298"/>
                    <a:pt x="15166" y="5067"/>
                    <a:pt x="14925" y="4094"/>
                  </a:cubicBezTo>
                  <a:cubicBezTo>
                    <a:pt x="14738" y="3363"/>
                    <a:pt x="14774" y="2595"/>
                    <a:pt x="14640" y="1873"/>
                  </a:cubicBezTo>
                  <a:cubicBezTo>
                    <a:pt x="14568" y="1543"/>
                    <a:pt x="14470" y="1213"/>
                    <a:pt x="14292" y="900"/>
                  </a:cubicBezTo>
                  <a:cubicBezTo>
                    <a:pt x="13870" y="172"/>
                    <a:pt x="13157" y="1"/>
                    <a:pt x="12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0"/>
            <p:cNvSpPr/>
            <p:nvPr/>
          </p:nvSpPr>
          <p:spPr>
            <a:xfrm>
              <a:off x="603987" y="528954"/>
              <a:ext cx="199206" cy="140813"/>
            </a:xfrm>
            <a:custGeom>
              <a:rect b="b" l="l" r="r" t="t"/>
              <a:pathLst>
                <a:path extrusionOk="0" h="2479" w="3507">
                  <a:moveTo>
                    <a:pt x="1819" y="346"/>
                  </a:moveTo>
                  <a:cubicBezTo>
                    <a:pt x="2555" y="346"/>
                    <a:pt x="2975" y="1506"/>
                    <a:pt x="2213" y="1976"/>
                  </a:cubicBezTo>
                  <a:cubicBezTo>
                    <a:pt x="2142" y="2012"/>
                    <a:pt x="2071" y="2048"/>
                    <a:pt x="1990" y="2075"/>
                  </a:cubicBezTo>
                  <a:cubicBezTo>
                    <a:pt x="1848" y="1521"/>
                    <a:pt x="1874" y="933"/>
                    <a:pt x="1732" y="371"/>
                  </a:cubicBezTo>
                  <a:lnTo>
                    <a:pt x="1723" y="353"/>
                  </a:lnTo>
                  <a:cubicBezTo>
                    <a:pt x="1755" y="348"/>
                    <a:pt x="1787" y="346"/>
                    <a:pt x="1819" y="346"/>
                  </a:cubicBezTo>
                  <a:close/>
                  <a:moveTo>
                    <a:pt x="1401" y="460"/>
                  </a:moveTo>
                  <a:cubicBezTo>
                    <a:pt x="1544" y="1013"/>
                    <a:pt x="1517" y="1593"/>
                    <a:pt x="1660" y="2146"/>
                  </a:cubicBezTo>
                  <a:cubicBezTo>
                    <a:pt x="1632" y="2148"/>
                    <a:pt x="1603" y="2149"/>
                    <a:pt x="1574" y="2149"/>
                  </a:cubicBezTo>
                  <a:cubicBezTo>
                    <a:pt x="1219" y="2149"/>
                    <a:pt x="869" y="1995"/>
                    <a:pt x="679" y="1673"/>
                  </a:cubicBezTo>
                  <a:cubicBezTo>
                    <a:pt x="340" y="1102"/>
                    <a:pt x="822" y="612"/>
                    <a:pt x="1348" y="478"/>
                  </a:cubicBezTo>
                  <a:lnTo>
                    <a:pt x="1366" y="469"/>
                  </a:lnTo>
                  <a:lnTo>
                    <a:pt x="1393" y="460"/>
                  </a:lnTo>
                  <a:close/>
                  <a:moveTo>
                    <a:pt x="1815" y="0"/>
                  </a:moveTo>
                  <a:cubicBezTo>
                    <a:pt x="1637" y="0"/>
                    <a:pt x="1447" y="48"/>
                    <a:pt x="1250" y="157"/>
                  </a:cubicBezTo>
                  <a:cubicBezTo>
                    <a:pt x="563" y="344"/>
                    <a:pt x="1" y="968"/>
                    <a:pt x="322" y="1709"/>
                  </a:cubicBezTo>
                  <a:cubicBezTo>
                    <a:pt x="548" y="2239"/>
                    <a:pt x="1037" y="2479"/>
                    <a:pt x="1552" y="2479"/>
                  </a:cubicBezTo>
                  <a:cubicBezTo>
                    <a:pt x="1808" y="2479"/>
                    <a:pt x="2071" y="2419"/>
                    <a:pt x="2311" y="2307"/>
                  </a:cubicBezTo>
                  <a:cubicBezTo>
                    <a:pt x="3506" y="1755"/>
                    <a:pt x="2893" y="0"/>
                    <a:pt x="1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
            <p:cNvSpPr/>
            <p:nvPr/>
          </p:nvSpPr>
          <p:spPr>
            <a:xfrm>
              <a:off x="839147" y="488964"/>
              <a:ext cx="198695" cy="140757"/>
            </a:xfrm>
            <a:custGeom>
              <a:rect b="b" l="l" r="r" t="t"/>
              <a:pathLst>
                <a:path extrusionOk="0" h="2478" w="3498">
                  <a:moveTo>
                    <a:pt x="1818" y="346"/>
                  </a:moveTo>
                  <a:cubicBezTo>
                    <a:pt x="2554" y="346"/>
                    <a:pt x="2974" y="1505"/>
                    <a:pt x="2213" y="1976"/>
                  </a:cubicBezTo>
                  <a:cubicBezTo>
                    <a:pt x="2141" y="2020"/>
                    <a:pt x="2070" y="2047"/>
                    <a:pt x="1990" y="2083"/>
                  </a:cubicBezTo>
                  <a:cubicBezTo>
                    <a:pt x="1847" y="1521"/>
                    <a:pt x="1874" y="932"/>
                    <a:pt x="1731" y="370"/>
                  </a:cubicBezTo>
                  <a:lnTo>
                    <a:pt x="1722" y="352"/>
                  </a:lnTo>
                  <a:cubicBezTo>
                    <a:pt x="1755" y="348"/>
                    <a:pt x="1787" y="346"/>
                    <a:pt x="1818" y="346"/>
                  </a:cubicBezTo>
                  <a:close/>
                  <a:moveTo>
                    <a:pt x="1401" y="459"/>
                  </a:moveTo>
                  <a:cubicBezTo>
                    <a:pt x="1544" y="1012"/>
                    <a:pt x="1517" y="1592"/>
                    <a:pt x="1660" y="2145"/>
                  </a:cubicBezTo>
                  <a:cubicBezTo>
                    <a:pt x="1631" y="2147"/>
                    <a:pt x="1602" y="2148"/>
                    <a:pt x="1573" y="2148"/>
                  </a:cubicBezTo>
                  <a:cubicBezTo>
                    <a:pt x="1218" y="2148"/>
                    <a:pt x="868" y="1994"/>
                    <a:pt x="678" y="1672"/>
                  </a:cubicBezTo>
                  <a:cubicBezTo>
                    <a:pt x="339" y="1101"/>
                    <a:pt x="821" y="620"/>
                    <a:pt x="1347" y="477"/>
                  </a:cubicBezTo>
                  <a:lnTo>
                    <a:pt x="1365" y="468"/>
                  </a:lnTo>
                  <a:lnTo>
                    <a:pt x="1392" y="459"/>
                  </a:lnTo>
                  <a:close/>
                  <a:moveTo>
                    <a:pt x="1812" y="0"/>
                  </a:moveTo>
                  <a:cubicBezTo>
                    <a:pt x="1635" y="0"/>
                    <a:pt x="1445" y="48"/>
                    <a:pt x="1249" y="156"/>
                  </a:cubicBezTo>
                  <a:cubicBezTo>
                    <a:pt x="562" y="343"/>
                    <a:pt x="0" y="968"/>
                    <a:pt x="321" y="1708"/>
                  </a:cubicBezTo>
                  <a:cubicBezTo>
                    <a:pt x="548" y="2238"/>
                    <a:pt x="1036" y="2478"/>
                    <a:pt x="1549" y="2478"/>
                  </a:cubicBezTo>
                  <a:cubicBezTo>
                    <a:pt x="1804" y="2478"/>
                    <a:pt x="2065" y="2418"/>
                    <a:pt x="2302" y="2306"/>
                  </a:cubicBezTo>
                  <a:cubicBezTo>
                    <a:pt x="3497" y="1762"/>
                    <a:pt x="2889" y="0"/>
                    <a:pt x="18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0"/>
            <p:cNvSpPr/>
            <p:nvPr/>
          </p:nvSpPr>
          <p:spPr>
            <a:xfrm>
              <a:off x="1064140" y="450963"/>
              <a:ext cx="199206" cy="140927"/>
            </a:xfrm>
            <a:custGeom>
              <a:rect b="b" l="l" r="r" t="t"/>
              <a:pathLst>
                <a:path extrusionOk="0" h="2481" w="3507">
                  <a:moveTo>
                    <a:pt x="1819" y="345"/>
                  </a:moveTo>
                  <a:cubicBezTo>
                    <a:pt x="2562" y="345"/>
                    <a:pt x="2974" y="1505"/>
                    <a:pt x="2213" y="1976"/>
                  </a:cubicBezTo>
                  <a:cubicBezTo>
                    <a:pt x="2150" y="2020"/>
                    <a:pt x="2070" y="2056"/>
                    <a:pt x="1998" y="2083"/>
                  </a:cubicBezTo>
                  <a:cubicBezTo>
                    <a:pt x="1847" y="1521"/>
                    <a:pt x="1874" y="932"/>
                    <a:pt x="1731" y="370"/>
                  </a:cubicBezTo>
                  <a:lnTo>
                    <a:pt x="1722" y="352"/>
                  </a:lnTo>
                  <a:cubicBezTo>
                    <a:pt x="1755" y="348"/>
                    <a:pt x="1787" y="345"/>
                    <a:pt x="1819" y="345"/>
                  </a:cubicBezTo>
                  <a:close/>
                  <a:moveTo>
                    <a:pt x="1401" y="459"/>
                  </a:moveTo>
                  <a:cubicBezTo>
                    <a:pt x="1544" y="1012"/>
                    <a:pt x="1517" y="1592"/>
                    <a:pt x="1659" y="2145"/>
                  </a:cubicBezTo>
                  <a:cubicBezTo>
                    <a:pt x="1631" y="2147"/>
                    <a:pt x="1602" y="2148"/>
                    <a:pt x="1573" y="2148"/>
                  </a:cubicBezTo>
                  <a:cubicBezTo>
                    <a:pt x="1218" y="2148"/>
                    <a:pt x="868" y="1994"/>
                    <a:pt x="678" y="1672"/>
                  </a:cubicBezTo>
                  <a:cubicBezTo>
                    <a:pt x="348" y="1110"/>
                    <a:pt x="821" y="620"/>
                    <a:pt x="1356" y="477"/>
                  </a:cubicBezTo>
                  <a:lnTo>
                    <a:pt x="1365" y="468"/>
                  </a:lnTo>
                  <a:lnTo>
                    <a:pt x="1392" y="459"/>
                  </a:lnTo>
                  <a:close/>
                  <a:moveTo>
                    <a:pt x="1812" y="0"/>
                  </a:moveTo>
                  <a:cubicBezTo>
                    <a:pt x="1635" y="0"/>
                    <a:pt x="1445" y="48"/>
                    <a:pt x="1249" y="156"/>
                  </a:cubicBezTo>
                  <a:cubicBezTo>
                    <a:pt x="562" y="343"/>
                    <a:pt x="0" y="968"/>
                    <a:pt x="321" y="1708"/>
                  </a:cubicBezTo>
                  <a:cubicBezTo>
                    <a:pt x="549" y="2241"/>
                    <a:pt x="1042" y="2481"/>
                    <a:pt x="1560" y="2481"/>
                  </a:cubicBezTo>
                  <a:cubicBezTo>
                    <a:pt x="1814" y="2481"/>
                    <a:pt x="2073" y="2423"/>
                    <a:pt x="2311" y="2315"/>
                  </a:cubicBezTo>
                  <a:cubicBezTo>
                    <a:pt x="3506" y="1763"/>
                    <a:pt x="2891" y="0"/>
                    <a:pt x="18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0"/>
            <p:cNvSpPr/>
            <p:nvPr/>
          </p:nvSpPr>
          <p:spPr>
            <a:xfrm>
              <a:off x="654200" y="746905"/>
              <a:ext cx="173361" cy="140927"/>
            </a:xfrm>
            <a:custGeom>
              <a:rect b="b" l="l" r="r" t="t"/>
              <a:pathLst>
                <a:path extrusionOk="0" h="2481" w="3052">
                  <a:moveTo>
                    <a:pt x="1812" y="345"/>
                  </a:moveTo>
                  <a:cubicBezTo>
                    <a:pt x="2210" y="345"/>
                    <a:pt x="2514" y="686"/>
                    <a:pt x="2596" y="1066"/>
                  </a:cubicBezTo>
                  <a:cubicBezTo>
                    <a:pt x="2641" y="1271"/>
                    <a:pt x="2614" y="1494"/>
                    <a:pt x="2498" y="1681"/>
                  </a:cubicBezTo>
                  <a:cubicBezTo>
                    <a:pt x="2435" y="1788"/>
                    <a:pt x="2346" y="1895"/>
                    <a:pt x="2212" y="1975"/>
                  </a:cubicBezTo>
                  <a:cubicBezTo>
                    <a:pt x="2141" y="2020"/>
                    <a:pt x="2070" y="2056"/>
                    <a:pt x="1989" y="2083"/>
                  </a:cubicBezTo>
                  <a:cubicBezTo>
                    <a:pt x="1847" y="1520"/>
                    <a:pt x="1873" y="932"/>
                    <a:pt x="1731" y="370"/>
                  </a:cubicBezTo>
                  <a:lnTo>
                    <a:pt x="1713" y="352"/>
                  </a:lnTo>
                  <a:cubicBezTo>
                    <a:pt x="1747" y="347"/>
                    <a:pt x="1780" y="345"/>
                    <a:pt x="1812" y="345"/>
                  </a:cubicBezTo>
                  <a:close/>
                  <a:moveTo>
                    <a:pt x="1401" y="459"/>
                  </a:moveTo>
                  <a:cubicBezTo>
                    <a:pt x="1543" y="1012"/>
                    <a:pt x="1517" y="1592"/>
                    <a:pt x="1659" y="2145"/>
                  </a:cubicBezTo>
                  <a:cubicBezTo>
                    <a:pt x="1630" y="2147"/>
                    <a:pt x="1601" y="2148"/>
                    <a:pt x="1572" y="2148"/>
                  </a:cubicBezTo>
                  <a:cubicBezTo>
                    <a:pt x="1210" y="2148"/>
                    <a:pt x="867" y="1994"/>
                    <a:pt x="669" y="1672"/>
                  </a:cubicBezTo>
                  <a:cubicBezTo>
                    <a:pt x="339" y="1110"/>
                    <a:pt x="812" y="619"/>
                    <a:pt x="1347" y="477"/>
                  </a:cubicBezTo>
                  <a:lnTo>
                    <a:pt x="1356" y="477"/>
                  </a:lnTo>
                  <a:lnTo>
                    <a:pt x="1392" y="459"/>
                  </a:lnTo>
                  <a:close/>
                  <a:moveTo>
                    <a:pt x="1809" y="1"/>
                  </a:moveTo>
                  <a:cubicBezTo>
                    <a:pt x="1633" y="1"/>
                    <a:pt x="1444" y="48"/>
                    <a:pt x="1249" y="156"/>
                  </a:cubicBezTo>
                  <a:cubicBezTo>
                    <a:pt x="553" y="343"/>
                    <a:pt x="0" y="967"/>
                    <a:pt x="321" y="1717"/>
                  </a:cubicBezTo>
                  <a:cubicBezTo>
                    <a:pt x="548" y="2243"/>
                    <a:pt x="1036" y="2481"/>
                    <a:pt x="1551" y="2481"/>
                  </a:cubicBezTo>
                  <a:cubicBezTo>
                    <a:pt x="1804" y="2481"/>
                    <a:pt x="2064" y="2423"/>
                    <a:pt x="2302" y="2314"/>
                  </a:cubicBezTo>
                  <a:cubicBezTo>
                    <a:pt x="2373" y="2279"/>
                    <a:pt x="2444" y="2243"/>
                    <a:pt x="2498" y="2198"/>
                  </a:cubicBezTo>
                  <a:cubicBezTo>
                    <a:pt x="3006" y="1842"/>
                    <a:pt x="3051" y="1217"/>
                    <a:pt x="2828" y="718"/>
                  </a:cubicBezTo>
                  <a:cubicBezTo>
                    <a:pt x="2635" y="313"/>
                    <a:pt x="2262" y="1"/>
                    <a:pt x="18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0"/>
            <p:cNvSpPr/>
            <p:nvPr/>
          </p:nvSpPr>
          <p:spPr>
            <a:xfrm>
              <a:off x="889304" y="706803"/>
              <a:ext cx="177962" cy="140870"/>
            </a:xfrm>
            <a:custGeom>
              <a:rect b="b" l="l" r="r" t="t"/>
              <a:pathLst>
                <a:path extrusionOk="0" h="2480" w="3133">
                  <a:moveTo>
                    <a:pt x="1809" y="347"/>
                  </a:moveTo>
                  <a:cubicBezTo>
                    <a:pt x="2441" y="347"/>
                    <a:pt x="2829" y="1174"/>
                    <a:pt x="2480" y="1709"/>
                  </a:cubicBezTo>
                  <a:cubicBezTo>
                    <a:pt x="2418" y="1807"/>
                    <a:pt x="2329" y="1905"/>
                    <a:pt x="2213" y="1977"/>
                  </a:cubicBezTo>
                  <a:cubicBezTo>
                    <a:pt x="2186" y="1995"/>
                    <a:pt x="2150" y="2012"/>
                    <a:pt x="2124" y="2021"/>
                  </a:cubicBezTo>
                  <a:cubicBezTo>
                    <a:pt x="2079" y="2048"/>
                    <a:pt x="2034" y="2066"/>
                    <a:pt x="1990" y="2084"/>
                  </a:cubicBezTo>
                  <a:cubicBezTo>
                    <a:pt x="1847" y="1522"/>
                    <a:pt x="1874" y="933"/>
                    <a:pt x="1722" y="371"/>
                  </a:cubicBezTo>
                  <a:lnTo>
                    <a:pt x="1713" y="353"/>
                  </a:lnTo>
                  <a:cubicBezTo>
                    <a:pt x="1746" y="349"/>
                    <a:pt x="1778" y="347"/>
                    <a:pt x="1809" y="347"/>
                  </a:cubicBezTo>
                  <a:close/>
                  <a:moveTo>
                    <a:pt x="1401" y="460"/>
                  </a:moveTo>
                  <a:cubicBezTo>
                    <a:pt x="1535" y="1013"/>
                    <a:pt x="1517" y="1593"/>
                    <a:pt x="1660" y="2155"/>
                  </a:cubicBezTo>
                  <a:cubicBezTo>
                    <a:pt x="1632" y="2157"/>
                    <a:pt x="1604" y="2158"/>
                    <a:pt x="1576" y="2158"/>
                  </a:cubicBezTo>
                  <a:cubicBezTo>
                    <a:pt x="1212" y="2158"/>
                    <a:pt x="860" y="1996"/>
                    <a:pt x="669" y="1673"/>
                  </a:cubicBezTo>
                  <a:cubicBezTo>
                    <a:pt x="339" y="1111"/>
                    <a:pt x="812" y="621"/>
                    <a:pt x="1347" y="478"/>
                  </a:cubicBezTo>
                  <a:lnTo>
                    <a:pt x="1356" y="478"/>
                  </a:lnTo>
                  <a:lnTo>
                    <a:pt x="1392" y="469"/>
                  </a:lnTo>
                  <a:lnTo>
                    <a:pt x="1401" y="460"/>
                  </a:lnTo>
                  <a:close/>
                  <a:moveTo>
                    <a:pt x="1806" y="1"/>
                  </a:moveTo>
                  <a:cubicBezTo>
                    <a:pt x="1628" y="1"/>
                    <a:pt x="1438" y="48"/>
                    <a:pt x="1240" y="157"/>
                  </a:cubicBezTo>
                  <a:cubicBezTo>
                    <a:pt x="554" y="344"/>
                    <a:pt x="0" y="969"/>
                    <a:pt x="313" y="1718"/>
                  </a:cubicBezTo>
                  <a:cubicBezTo>
                    <a:pt x="527" y="2209"/>
                    <a:pt x="973" y="2450"/>
                    <a:pt x="1455" y="2476"/>
                  </a:cubicBezTo>
                  <a:cubicBezTo>
                    <a:pt x="1490" y="2479"/>
                    <a:pt x="1526" y="2480"/>
                    <a:pt x="1562" y="2480"/>
                  </a:cubicBezTo>
                  <a:cubicBezTo>
                    <a:pt x="1813" y="2480"/>
                    <a:pt x="2068" y="2425"/>
                    <a:pt x="2302" y="2316"/>
                  </a:cubicBezTo>
                  <a:cubicBezTo>
                    <a:pt x="2632" y="2164"/>
                    <a:pt x="2819" y="1923"/>
                    <a:pt x="2900" y="1656"/>
                  </a:cubicBezTo>
                  <a:cubicBezTo>
                    <a:pt x="3133" y="935"/>
                    <a:pt x="259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0"/>
            <p:cNvSpPr/>
            <p:nvPr/>
          </p:nvSpPr>
          <p:spPr>
            <a:xfrm>
              <a:off x="1114296" y="669086"/>
              <a:ext cx="179439" cy="140700"/>
            </a:xfrm>
            <a:custGeom>
              <a:rect b="b" l="l" r="r" t="t"/>
              <a:pathLst>
                <a:path extrusionOk="0" h="2477" w="3159">
                  <a:moveTo>
                    <a:pt x="1818" y="341"/>
                  </a:moveTo>
                  <a:cubicBezTo>
                    <a:pt x="2554" y="341"/>
                    <a:pt x="2974" y="1501"/>
                    <a:pt x="2213" y="1972"/>
                  </a:cubicBezTo>
                  <a:cubicBezTo>
                    <a:pt x="2141" y="2016"/>
                    <a:pt x="2070" y="2052"/>
                    <a:pt x="1990" y="2079"/>
                  </a:cubicBezTo>
                  <a:cubicBezTo>
                    <a:pt x="1847" y="1517"/>
                    <a:pt x="1874" y="928"/>
                    <a:pt x="1731" y="366"/>
                  </a:cubicBezTo>
                  <a:lnTo>
                    <a:pt x="1722" y="348"/>
                  </a:lnTo>
                  <a:cubicBezTo>
                    <a:pt x="1755" y="344"/>
                    <a:pt x="1787" y="341"/>
                    <a:pt x="1818" y="341"/>
                  </a:cubicBezTo>
                  <a:close/>
                  <a:moveTo>
                    <a:pt x="1401" y="455"/>
                  </a:moveTo>
                  <a:cubicBezTo>
                    <a:pt x="1544" y="1008"/>
                    <a:pt x="1517" y="1588"/>
                    <a:pt x="1660" y="2150"/>
                  </a:cubicBezTo>
                  <a:cubicBezTo>
                    <a:pt x="1632" y="2152"/>
                    <a:pt x="1605" y="2153"/>
                    <a:pt x="1577" y="2153"/>
                  </a:cubicBezTo>
                  <a:cubicBezTo>
                    <a:pt x="1221" y="2153"/>
                    <a:pt x="869" y="1991"/>
                    <a:pt x="678" y="1668"/>
                  </a:cubicBezTo>
                  <a:cubicBezTo>
                    <a:pt x="339" y="1106"/>
                    <a:pt x="821" y="616"/>
                    <a:pt x="1347" y="473"/>
                  </a:cubicBezTo>
                  <a:lnTo>
                    <a:pt x="1365" y="473"/>
                  </a:lnTo>
                  <a:lnTo>
                    <a:pt x="1392" y="464"/>
                  </a:lnTo>
                  <a:lnTo>
                    <a:pt x="1401" y="455"/>
                  </a:lnTo>
                  <a:close/>
                  <a:moveTo>
                    <a:pt x="1799" y="1"/>
                  </a:moveTo>
                  <a:cubicBezTo>
                    <a:pt x="1628" y="1"/>
                    <a:pt x="1441" y="45"/>
                    <a:pt x="1249" y="152"/>
                  </a:cubicBezTo>
                  <a:cubicBezTo>
                    <a:pt x="562" y="348"/>
                    <a:pt x="0" y="964"/>
                    <a:pt x="322" y="1713"/>
                  </a:cubicBezTo>
                  <a:cubicBezTo>
                    <a:pt x="437" y="1981"/>
                    <a:pt x="625" y="2177"/>
                    <a:pt x="839" y="2302"/>
                  </a:cubicBezTo>
                  <a:cubicBezTo>
                    <a:pt x="1051" y="2421"/>
                    <a:pt x="1296" y="2477"/>
                    <a:pt x="1546" y="2477"/>
                  </a:cubicBezTo>
                  <a:cubicBezTo>
                    <a:pt x="1802" y="2477"/>
                    <a:pt x="2063" y="2419"/>
                    <a:pt x="2302" y="2311"/>
                  </a:cubicBezTo>
                  <a:cubicBezTo>
                    <a:pt x="2543" y="2204"/>
                    <a:pt x="2703" y="2052"/>
                    <a:pt x="2810" y="1874"/>
                  </a:cubicBezTo>
                  <a:cubicBezTo>
                    <a:pt x="2819" y="1847"/>
                    <a:pt x="2837" y="1829"/>
                    <a:pt x="2846" y="1811"/>
                  </a:cubicBezTo>
                  <a:cubicBezTo>
                    <a:pt x="2846" y="1802"/>
                    <a:pt x="2846" y="1802"/>
                    <a:pt x="2846" y="1793"/>
                  </a:cubicBezTo>
                  <a:cubicBezTo>
                    <a:pt x="2864" y="1775"/>
                    <a:pt x="2873" y="1749"/>
                    <a:pt x="2882" y="1722"/>
                  </a:cubicBezTo>
                  <a:cubicBezTo>
                    <a:pt x="3158" y="1035"/>
                    <a:pt x="2677" y="98"/>
                    <a:pt x="1927" y="9"/>
                  </a:cubicBezTo>
                  <a:cubicBezTo>
                    <a:pt x="1886" y="4"/>
                    <a:pt x="1843" y="1"/>
                    <a:pt x="17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10"/>
          <p:cNvGrpSpPr/>
          <p:nvPr/>
        </p:nvGrpSpPr>
        <p:grpSpPr>
          <a:xfrm rot="-3487938">
            <a:off x="278690" y="1012970"/>
            <a:ext cx="400525" cy="631473"/>
            <a:chOff x="2083475" y="1334350"/>
            <a:chExt cx="263175" cy="414925"/>
          </a:xfrm>
        </p:grpSpPr>
        <p:sp>
          <p:nvSpPr>
            <p:cNvPr id="941" name="Google Shape;941;p10"/>
            <p:cNvSpPr/>
            <p:nvPr/>
          </p:nvSpPr>
          <p:spPr>
            <a:xfrm>
              <a:off x="2083475" y="1334350"/>
              <a:ext cx="263175" cy="414925"/>
            </a:xfrm>
            <a:custGeom>
              <a:rect b="b" l="l" r="r" t="t"/>
              <a:pathLst>
                <a:path extrusionOk="0" h="16597" w="10527">
                  <a:moveTo>
                    <a:pt x="10001" y="537"/>
                  </a:moveTo>
                  <a:cubicBezTo>
                    <a:pt x="9625" y="1364"/>
                    <a:pt x="9274" y="2216"/>
                    <a:pt x="8647" y="2893"/>
                  </a:cubicBezTo>
                  <a:cubicBezTo>
                    <a:pt x="8998" y="2041"/>
                    <a:pt x="9424" y="1239"/>
                    <a:pt x="10001" y="537"/>
                  </a:cubicBezTo>
                  <a:close/>
                  <a:moveTo>
                    <a:pt x="7706" y="2913"/>
                  </a:moveTo>
                  <a:cubicBezTo>
                    <a:pt x="7773" y="2913"/>
                    <a:pt x="7844" y="2936"/>
                    <a:pt x="7920" y="2993"/>
                  </a:cubicBezTo>
                  <a:cubicBezTo>
                    <a:pt x="8271" y="3219"/>
                    <a:pt x="8697" y="3419"/>
                    <a:pt x="8672" y="3971"/>
                  </a:cubicBezTo>
                  <a:cubicBezTo>
                    <a:pt x="8647" y="4447"/>
                    <a:pt x="8472" y="4873"/>
                    <a:pt x="8246" y="5299"/>
                  </a:cubicBezTo>
                  <a:cubicBezTo>
                    <a:pt x="6366" y="8683"/>
                    <a:pt x="4386" y="12016"/>
                    <a:pt x="2131" y="15174"/>
                  </a:cubicBezTo>
                  <a:cubicBezTo>
                    <a:pt x="1955" y="15399"/>
                    <a:pt x="1755" y="15625"/>
                    <a:pt x="1554" y="15826"/>
                  </a:cubicBezTo>
                  <a:cubicBezTo>
                    <a:pt x="1389" y="15991"/>
                    <a:pt x="1223" y="16208"/>
                    <a:pt x="987" y="16208"/>
                  </a:cubicBezTo>
                  <a:cubicBezTo>
                    <a:pt x="937" y="16208"/>
                    <a:pt x="884" y="16198"/>
                    <a:pt x="828" y="16176"/>
                  </a:cubicBezTo>
                  <a:cubicBezTo>
                    <a:pt x="452" y="16026"/>
                    <a:pt x="452" y="15650"/>
                    <a:pt x="427" y="15374"/>
                  </a:cubicBezTo>
                  <a:cubicBezTo>
                    <a:pt x="452" y="14698"/>
                    <a:pt x="602" y="14121"/>
                    <a:pt x="878" y="13595"/>
                  </a:cubicBezTo>
                  <a:cubicBezTo>
                    <a:pt x="2557" y="10362"/>
                    <a:pt x="4286" y="7154"/>
                    <a:pt x="6417" y="4171"/>
                  </a:cubicBezTo>
                  <a:cubicBezTo>
                    <a:pt x="6642" y="3845"/>
                    <a:pt x="6918" y="3545"/>
                    <a:pt x="7194" y="3269"/>
                  </a:cubicBezTo>
                  <a:cubicBezTo>
                    <a:pt x="7343" y="3119"/>
                    <a:pt x="7507" y="2913"/>
                    <a:pt x="7706" y="2913"/>
                  </a:cubicBezTo>
                  <a:close/>
                  <a:moveTo>
                    <a:pt x="10008" y="1"/>
                  </a:moveTo>
                  <a:cubicBezTo>
                    <a:pt x="9805" y="1"/>
                    <a:pt x="9718" y="243"/>
                    <a:pt x="9600" y="362"/>
                  </a:cubicBezTo>
                  <a:cubicBezTo>
                    <a:pt x="9048" y="1038"/>
                    <a:pt x="8622" y="1740"/>
                    <a:pt x="8171" y="2517"/>
                  </a:cubicBezTo>
                  <a:cubicBezTo>
                    <a:pt x="8037" y="2476"/>
                    <a:pt x="7910" y="2457"/>
                    <a:pt x="7790" y="2457"/>
                  </a:cubicBezTo>
                  <a:cubicBezTo>
                    <a:pt x="7327" y="2457"/>
                    <a:pt x="6961" y="2740"/>
                    <a:pt x="6642" y="3119"/>
                  </a:cubicBezTo>
                  <a:cubicBezTo>
                    <a:pt x="6517" y="3269"/>
                    <a:pt x="6391" y="3394"/>
                    <a:pt x="6266" y="3545"/>
                  </a:cubicBezTo>
                  <a:cubicBezTo>
                    <a:pt x="3910" y="6602"/>
                    <a:pt x="2106" y="9986"/>
                    <a:pt x="427" y="13470"/>
                  </a:cubicBezTo>
                  <a:cubicBezTo>
                    <a:pt x="126" y="14071"/>
                    <a:pt x="0" y="14748"/>
                    <a:pt x="51" y="15450"/>
                  </a:cubicBezTo>
                  <a:cubicBezTo>
                    <a:pt x="76" y="15926"/>
                    <a:pt x="226" y="16302"/>
                    <a:pt x="677" y="16527"/>
                  </a:cubicBezTo>
                  <a:cubicBezTo>
                    <a:pt x="781" y="16576"/>
                    <a:pt x="877" y="16597"/>
                    <a:pt x="968" y="16597"/>
                  </a:cubicBezTo>
                  <a:cubicBezTo>
                    <a:pt x="1250" y="16597"/>
                    <a:pt x="1477" y="16397"/>
                    <a:pt x="1705" y="16227"/>
                  </a:cubicBezTo>
                  <a:cubicBezTo>
                    <a:pt x="1905" y="16076"/>
                    <a:pt x="2056" y="15876"/>
                    <a:pt x="2231" y="15675"/>
                  </a:cubicBezTo>
                  <a:cubicBezTo>
                    <a:pt x="3735" y="13795"/>
                    <a:pt x="4988" y="11715"/>
                    <a:pt x="6241" y="9660"/>
                  </a:cubicBezTo>
                  <a:cubicBezTo>
                    <a:pt x="7168" y="8131"/>
                    <a:pt x="8071" y="6577"/>
                    <a:pt x="8873" y="4973"/>
                  </a:cubicBezTo>
                  <a:cubicBezTo>
                    <a:pt x="9098" y="4522"/>
                    <a:pt x="9299" y="4021"/>
                    <a:pt x="9123" y="3520"/>
                  </a:cubicBezTo>
                  <a:cubicBezTo>
                    <a:pt x="8998" y="3194"/>
                    <a:pt x="9073" y="2993"/>
                    <a:pt x="9249" y="2718"/>
                  </a:cubicBezTo>
                  <a:cubicBezTo>
                    <a:pt x="9625" y="2116"/>
                    <a:pt x="10001" y="1490"/>
                    <a:pt x="10351" y="863"/>
                  </a:cubicBezTo>
                  <a:cubicBezTo>
                    <a:pt x="10502" y="587"/>
                    <a:pt x="10527" y="262"/>
                    <a:pt x="10201" y="61"/>
                  </a:cubicBezTo>
                  <a:cubicBezTo>
                    <a:pt x="10126" y="18"/>
                    <a:pt x="10063" y="1"/>
                    <a:pt x="1000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0"/>
            <p:cNvSpPr/>
            <p:nvPr/>
          </p:nvSpPr>
          <p:spPr>
            <a:xfrm>
              <a:off x="2101025" y="1428875"/>
              <a:ext cx="182975" cy="290975"/>
            </a:xfrm>
            <a:custGeom>
              <a:rect b="b" l="l" r="r" t="t"/>
              <a:pathLst>
                <a:path extrusionOk="0" h="11639" w="7319">
                  <a:moveTo>
                    <a:pt x="6855" y="0"/>
                  </a:moveTo>
                  <a:cubicBezTo>
                    <a:pt x="6747" y="0"/>
                    <a:pt x="6647" y="60"/>
                    <a:pt x="6567" y="140"/>
                  </a:cubicBezTo>
                  <a:cubicBezTo>
                    <a:pt x="6366" y="365"/>
                    <a:pt x="6191" y="591"/>
                    <a:pt x="6015" y="816"/>
                  </a:cubicBezTo>
                  <a:cubicBezTo>
                    <a:pt x="3810" y="3974"/>
                    <a:pt x="2080" y="7408"/>
                    <a:pt x="176" y="10741"/>
                  </a:cubicBezTo>
                  <a:cubicBezTo>
                    <a:pt x="100" y="10867"/>
                    <a:pt x="50" y="11017"/>
                    <a:pt x="25" y="11092"/>
                  </a:cubicBezTo>
                  <a:cubicBezTo>
                    <a:pt x="0" y="11318"/>
                    <a:pt x="0" y="11493"/>
                    <a:pt x="176" y="11568"/>
                  </a:cubicBezTo>
                  <a:cubicBezTo>
                    <a:pt x="255" y="11613"/>
                    <a:pt x="333" y="11638"/>
                    <a:pt x="410" y="11638"/>
                  </a:cubicBezTo>
                  <a:cubicBezTo>
                    <a:pt x="504" y="11638"/>
                    <a:pt x="594" y="11601"/>
                    <a:pt x="677" y="11518"/>
                  </a:cubicBezTo>
                  <a:cubicBezTo>
                    <a:pt x="903" y="11343"/>
                    <a:pt x="1053" y="11092"/>
                    <a:pt x="1203" y="10841"/>
                  </a:cubicBezTo>
                  <a:cubicBezTo>
                    <a:pt x="3158" y="7558"/>
                    <a:pt x="4913" y="4150"/>
                    <a:pt x="7068" y="992"/>
                  </a:cubicBezTo>
                  <a:cubicBezTo>
                    <a:pt x="7168" y="867"/>
                    <a:pt x="7218" y="716"/>
                    <a:pt x="7268" y="566"/>
                  </a:cubicBezTo>
                  <a:cubicBezTo>
                    <a:pt x="7319" y="340"/>
                    <a:pt x="7243" y="165"/>
                    <a:pt x="7043" y="64"/>
                  </a:cubicBezTo>
                  <a:cubicBezTo>
                    <a:pt x="6979" y="19"/>
                    <a:pt x="6916" y="0"/>
                    <a:pt x="68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0"/>
          <p:cNvGrpSpPr/>
          <p:nvPr/>
        </p:nvGrpSpPr>
        <p:grpSpPr>
          <a:xfrm rot="2485556">
            <a:off x="1055856" y="602020"/>
            <a:ext cx="420053" cy="615018"/>
            <a:chOff x="2012675" y="2373200"/>
            <a:chExt cx="469950" cy="688075"/>
          </a:xfrm>
        </p:grpSpPr>
        <p:sp>
          <p:nvSpPr>
            <p:cNvPr id="944" name="Google Shape;944;p10"/>
            <p:cNvSpPr/>
            <p:nvPr/>
          </p:nvSpPr>
          <p:spPr>
            <a:xfrm>
              <a:off x="2012675" y="2373200"/>
              <a:ext cx="469950" cy="688075"/>
            </a:xfrm>
            <a:custGeom>
              <a:rect b="b" l="l" r="r" t="t"/>
              <a:pathLst>
                <a:path extrusionOk="0" h="27523" w="18798">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0"/>
            <p:cNvSpPr/>
            <p:nvPr/>
          </p:nvSpPr>
          <p:spPr>
            <a:xfrm>
              <a:off x="2049650" y="2604400"/>
              <a:ext cx="395375" cy="250850"/>
            </a:xfrm>
            <a:custGeom>
              <a:rect b="b" l="l" r="r" t="t"/>
              <a:pathLst>
                <a:path extrusionOk="0" h="10034" w="15815">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0"/>
            <p:cNvSpPr/>
            <p:nvPr/>
          </p:nvSpPr>
          <p:spPr>
            <a:xfrm>
              <a:off x="2090375" y="2417825"/>
              <a:ext cx="53275" cy="78025"/>
            </a:xfrm>
            <a:custGeom>
              <a:rect b="b" l="l" r="r" t="t"/>
              <a:pathLst>
                <a:path extrusionOk="0" h="3121" w="2131">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0"/>
            <p:cNvSpPr/>
            <p:nvPr/>
          </p:nvSpPr>
          <p:spPr>
            <a:xfrm>
              <a:off x="2146125" y="2419825"/>
              <a:ext cx="30100" cy="40750"/>
            </a:xfrm>
            <a:custGeom>
              <a:rect b="b" l="l" r="r" t="t"/>
              <a:pathLst>
                <a:path extrusionOk="0" h="1630" w="1204">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10"/>
          <p:cNvGrpSpPr/>
          <p:nvPr/>
        </p:nvGrpSpPr>
        <p:grpSpPr>
          <a:xfrm rot="-1800014">
            <a:off x="1623421" y="-138925"/>
            <a:ext cx="847758" cy="698994"/>
            <a:chOff x="2139875" y="1690850"/>
            <a:chExt cx="645375" cy="532125"/>
          </a:xfrm>
        </p:grpSpPr>
        <p:sp>
          <p:nvSpPr>
            <p:cNvPr id="949" name="Google Shape;949;p10"/>
            <p:cNvSpPr/>
            <p:nvPr/>
          </p:nvSpPr>
          <p:spPr>
            <a:xfrm>
              <a:off x="2139875" y="1690850"/>
              <a:ext cx="645375" cy="532125"/>
            </a:xfrm>
            <a:custGeom>
              <a:rect b="b" l="l" r="r" t="t"/>
              <a:pathLst>
                <a:path extrusionOk="0" h="21285" w="25815">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0"/>
            <p:cNvSpPr/>
            <p:nvPr/>
          </p:nvSpPr>
          <p:spPr>
            <a:xfrm>
              <a:off x="2374825" y="1818625"/>
              <a:ext cx="169200" cy="146350"/>
            </a:xfrm>
            <a:custGeom>
              <a:rect b="b" l="l" r="r" t="t"/>
              <a:pathLst>
                <a:path extrusionOk="0" h="5854" w="6768">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0"/>
            <p:cNvSpPr/>
            <p:nvPr/>
          </p:nvSpPr>
          <p:spPr>
            <a:xfrm>
              <a:off x="2206275" y="1938450"/>
              <a:ext cx="16325" cy="22750"/>
            </a:xfrm>
            <a:custGeom>
              <a:rect b="b" l="l" r="r" t="t"/>
              <a:pathLst>
                <a:path extrusionOk="0" h="910" w="653">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0"/>
            <p:cNvSpPr/>
            <p:nvPr/>
          </p:nvSpPr>
          <p:spPr>
            <a:xfrm>
              <a:off x="2219450" y="1894775"/>
              <a:ext cx="13800" cy="25075"/>
            </a:xfrm>
            <a:custGeom>
              <a:rect b="b" l="l" r="r" t="t"/>
              <a:pathLst>
                <a:path extrusionOk="0" h="1003" w="552">
                  <a:moveTo>
                    <a:pt x="226" y="0"/>
                  </a:moveTo>
                  <a:lnTo>
                    <a:pt x="226" y="0"/>
                  </a:lnTo>
                  <a:cubicBezTo>
                    <a:pt x="50" y="401"/>
                    <a:pt x="0" y="702"/>
                    <a:pt x="351" y="1003"/>
                  </a:cubicBezTo>
                  <a:cubicBezTo>
                    <a:pt x="551" y="627"/>
                    <a:pt x="476" y="351"/>
                    <a:pt x="22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10"/>
          <p:cNvGrpSpPr/>
          <p:nvPr/>
        </p:nvGrpSpPr>
        <p:grpSpPr>
          <a:xfrm>
            <a:off x="144253" y="1953713"/>
            <a:ext cx="669387" cy="755721"/>
            <a:chOff x="144253" y="2032663"/>
            <a:chExt cx="669387" cy="755721"/>
          </a:xfrm>
        </p:grpSpPr>
        <p:sp>
          <p:nvSpPr>
            <p:cNvPr id="954" name="Google Shape;954;p10"/>
            <p:cNvSpPr/>
            <p:nvPr/>
          </p:nvSpPr>
          <p:spPr>
            <a:xfrm>
              <a:off x="439211" y="2171975"/>
              <a:ext cx="12393" cy="78773"/>
            </a:xfrm>
            <a:custGeom>
              <a:rect b="b" l="l" r="r" t="t"/>
              <a:pathLst>
                <a:path extrusionOk="0" h="1875" w="295">
                  <a:moveTo>
                    <a:pt x="89" y="1"/>
                  </a:moveTo>
                  <a:cubicBezTo>
                    <a:pt x="0" y="616"/>
                    <a:pt x="72" y="1223"/>
                    <a:pt x="295" y="1874"/>
                  </a:cubicBezTo>
                  <a:cubicBezTo>
                    <a:pt x="232" y="1250"/>
                    <a:pt x="143" y="634"/>
                    <a:pt x="8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0"/>
            <p:cNvSpPr/>
            <p:nvPr/>
          </p:nvSpPr>
          <p:spPr>
            <a:xfrm>
              <a:off x="552388" y="2095513"/>
              <a:ext cx="109478" cy="85495"/>
            </a:xfrm>
            <a:custGeom>
              <a:rect b="b" l="l" r="r" t="t"/>
              <a:pathLst>
                <a:path extrusionOk="0" h="2035" w="2606">
                  <a:moveTo>
                    <a:pt x="0" y="1"/>
                  </a:moveTo>
                  <a:lnTo>
                    <a:pt x="0" y="1"/>
                  </a:lnTo>
                  <a:cubicBezTo>
                    <a:pt x="643" y="268"/>
                    <a:pt x="1240" y="661"/>
                    <a:pt x="1749" y="1125"/>
                  </a:cubicBezTo>
                  <a:cubicBezTo>
                    <a:pt x="2052" y="1401"/>
                    <a:pt x="2338" y="1714"/>
                    <a:pt x="2605" y="2035"/>
                  </a:cubicBezTo>
                  <a:cubicBezTo>
                    <a:pt x="2177" y="1054"/>
                    <a:pt x="1365" y="536"/>
                    <a:pt x="402" y="144"/>
                  </a:cubicBezTo>
                  <a:cubicBezTo>
                    <a:pt x="277" y="99"/>
                    <a:pt x="143" y="45"/>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
            <p:cNvSpPr/>
            <p:nvPr/>
          </p:nvSpPr>
          <p:spPr>
            <a:xfrm>
              <a:off x="442950" y="2408461"/>
              <a:ext cx="43900" cy="220061"/>
            </a:xfrm>
            <a:custGeom>
              <a:rect b="b" l="l" r="r" t="t"/>
              <a:pathLst>
                <a:path extrusionOk="0" h="5238" w="1045">
                  <a:moveTo>
                    <a:pt x="0" y="1"/>
                  </a:moveTo>
                  <a:cubicBezTo>
                    <a:pt x="161" y="1107"/>
                    <a:pt x="179" y="2213"/>
                    <a:pt x="322" y="3319"/>
                  </a:cubicBezTo>
                  <a:cubicBezTo>
                    <a:pt x="402" y="3899"/>
                    <a:pt x="607" y="4586"/>
                    <a:pt x="661" y="5237"/>
                  </a:cubicBezTo>
                  <a:cubicBezTo>
                    <a:pt x="1044" y="3801"/>
                    <a:pt x="794" y="2410"/>
                    <a:pt x="429" y="1000"/>
                  </a:cubicBezTo>
                  <a:cubicBezTo>
                    <a:pt x="348" y="697"/>
                    <a:pt x="206" y="340"/>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
            <p:cNvSpPr/>
            <p:nvPr/>
          </p:nvSpPr>
          <p:spPr>
            <a:xfrm>
              <a:off x="203362" y="2197728"/>
              <a:ext cx="155563" cy="160278"/>
            </a:xfrm>
            <a:custGeom>
              <a:rect b="b" l="l" r="r" t="t"/>
              <a:pathLst>
                <a:path extrusionOk="0" h="3815" w="3703">
                  <a:moveTo>
                    <a:pt x="2219" y="1"/>
                  </a:moveTo>
                  <a:cubicBezTo>
                    <a:pt x="2182" y="1"/>
                    <a:pt x="2143" y="15"/>
                    <a:pt x="2108" y="48"/>
                  </a:cubicBezTo>
                  <a:cubicBezTo>
                    <a:pt x="1921" y="217"/>
                    <a:pt x="1707" y="476"/>
                    <a:pt x="1787" y="762"/>
                  </a:cubicBezTo>
                  <a:cubicBezTo>
                    <a:pt x="1832" y="904"/>
                    <a:pt x="1894" y="1074"/>
                    <a:pt x="2010" y="1181"/>
                  </a:cubicBezTo>
                  <a:cubicBezTo>
                    <a:pt x="2376" y="1529"/>
                    <a:pt x="2171" y="1841"/>
                    <a:pt x="2028" y="2216"/>
                  </a:cubicBezTo>
                  <a:cubicBezTo>
                    <a:pt x="2010" y="2251"/>
                    <a:pt x="2001" y="2278"/>
                    <a:pt x="1992" y="2314"/>
                  </a:cubicBezTo>
                  <a:cubicBezTo>
                    <a:pt x="1950" y="2304"/>
                    <a:pt x="1907" y="2299"/>
                    <a:pt x="1864" y="2299"/>
                  </a:cubicBezTo>
                  <a:cubicBezTo>
                    <a:pt x="1681" y="2299"/>
                    <a:pt x="1495" y="2389"/>
                    <a:pt x="1314" y="2555"/>
                  </a:cubicBezTo>
                  <a:cubicBezTo>
                    <a:pt x="1118" y="2733"/>
                    <a:pt x="1002" y="2974"/>
                    <a:pt x="842" y="3170"/>
                  </a:cubicBezTo>
                  <a:cubicBezTo>
                    <a:pt x="752" y="3268"/>
                    <a:pt x="458" y="3402"/>
                    <a:pt x="271" y="3456"/>
                  </a:cubicBezTo>
                  <a:cubicBezTo>
                    <a:pt x="259" y="3452"/>
                    <a:pt x="246" y="3450"/>
                    <a:pt x="233" y="3450"/>
                  </a:cubicBezTo>
                  <a:cubicBezTo>
                    <a:pt x="129" y="3450"/>
                    <a:pt x="1" y="3571"/>
                    <a:pt x="56" y="3705"/>
                  </a:cubicBezTo>
                  <a:lnTo>
                    <a:pt x="65" y="3732"/>
                  </a:lnTo>
                  <a:cubicBezTo>
                    <a:pt x="88" y="3793"/>
                    <a:pt x="162" y="3815"/>
                    <a:pt x="222" y="3815"/>
                  </a:cubicBezTo>
                  <a:cubicBezTo>
                    <a:pt x="233" y="3815"/>
                    <a:pt x="243" y="3814"/>
                    <a:pt x="253" y="3813"/>
                  </a:cubicBezTo>
                  <a:cubicBezTo>
                    <a:pt x="467" y="3786"/>
                    <a:pt x="859" y="3607"/>
                    <a:pt x="1011" y="3474"/>
                  </a:cubicBezTo>
                  <a:cubicBezTo>
                    <a:pt x="1218" y="3291"/>
                    <a:pt x="1510" y="2640"/>
                    <a:pt x="1849" y="2640"/>
                  </a:cubicBezTo>
                  <a:cubicBezTo>
                    <a:pt x="1890" y="2640"/>
                    <a:pt x="1932" y="2649"/>
                    <a:pt x="1974" y="2671"/>
                  </a:cubicBezTo>
                  <a:cubicBezTo>
                    <a:pt x="1992" y="2831"/>
                    <a:pt x="2055" y="2983"/>
                    <a:pt x="2198" y="3063"/>
                  </a:cubicBezTo>
                  <a:cubicBezTo>
                    <a:pt x="2380" y="3181"/>
                    <a:pt x="2555" y="3219"/>
                    <a:pt x="2733" y="3219"/>
                  </a:cubicBezTo>
                  <a:cubicBezTo>
                    <a:pt x="2974" y="3219"/>
                    <a:pt x="3219" y="3149"/>
                    <a:pt x="3491" y="3108"/>
                  </a:cubicBezTo>
                  <a:cubicBezTo>
                    <a:pt x="3703" y="3074"/>
                    <a:pt x="3641" y="2775"/>
                    <a:pt x="3444" y="2775"/>
                  </a:cubicBezTo>
                  <a:cubicBezTo>
                    <a:pt x="3433" y="2775"/>
                    <a:pt x="3422" y="2776"/>
                    <a:pt x="3411" y="2778"/>
                  </a:cubicBezTo>
                  <a:cubicBezTo>
                    <a:pt x="3259" y="2800"/>
                    <a:pt x="3038" y="2840"/>
                    <a:pt x="2835" y="2840"/>
                  </a:cubicBezTo>
                  <a:cubicBezTo>
                    <a:pt x="2632" y="2840"/>
                    <a:pt x="2447" y="2800"/>
                    <a:pt x="2367" y="2662"/>
                  </a:cubicBezTo>
                  <a:cubicBezTo>
                    <a:pt x="2385" y="2617"/>
                    <a:pt x="2376" y="2564"/>
                    <a:pt x="2331" y="2519"/>
                  </a:cubicBezTo>
                  <a:cubicBezTo>
                    <a:pt x="2322" y="2457"/>
                    <a:pt x="2331" y="2394"/>
                    <a:pt x="2349" y="2314"/>
                  </a:cubicBezTo>
                  <a:cubicBezTo>
                    <a:pt x="2412" y="2091"/>
                    <a:pt x="2581" y="1895"/>
                    <a:pt x="2617" y="1654"/>
                  </a:cubicBezTo>
                  <a:cubicBezTo>
                    <a:pt x="2688" y="1101"/>
                    <a:pt x="1814" y="797"/>
                    <a:pt x="2340" y="298"/>
                  </a:cubicBezTo>
                  <a:cubicBezTo>
                    <a:pt x="2466" y="179"/>
                    <a:pt x="2352" y="1"/>
                    <a:pt x="22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0"/>
            <p:cNvSpPr/>
            <p:nvPr/>
          </p:nvSpPr>
          <p:spPr>
            <a:xfrm>
              <a:off x="193363" y="2459884"/>
              <a:ext cx="182996" cy="272241"/>
            </a:xfrm>
            <a:custGeom>
              <a:rect b="b" l="l" r="r" t="t"/>
              <a:pathLst>
                <a:path extrusionOk="0" h="6480" w="4356">
                  <a:moveTo>
                    <a:pt x="2325" y="1"/>
                  </a:moveTo>
                  <a:cubicBezTo>
                    <a:pt x="2300" y="1"/>
                    <a:pt x="2274" y="6"/>
                    <a:pt x="2248" y="17"/>
                  </a:cubicBezTo>
                  <a:cubicBezTo>
                    <a:pt x="1927" y="204"/>
                    <a:pt x="1686" y="409"/>
                    <a:pt x="1454" y="704"/>
                  </a:cubicBezTo>
                  <a:cubicBezTo>
                    <a:pt x="1231" y="998"/>
                    <a:pt x="1258" y="1319"/>
                    <a:pt x="794" y="1471"/>
                  </a:cubicBezTo>
                  <a:cubicBezTo>
                    <a:pt x="696" y="1498"/>
                    <a:pt x="544" y="1533"/>
                    <a:pt x="464" y="1605"/>
                  </a:cubicBezTo>
                  <a:cubicBezTo>
                    <a:pt x="0" y="2033"/>
                    <a:pt x="393" y="2756"/>
                    <a:pt x="749" y="3121"/>
                  </a:cubicBezTo>
                  <a:cubicBezTo>
                    <a:pt x="981" y="3353"/>
                    <a:pt x="1106" y="3621"/>
                    <a:pt x="1204" y="3906"/>
                  </a:cubicBezTo>
                  <a:cubicBezTo>
                    <a:pt x="1419" y="4504"/>
                    <a:pt x="1490" y="5155"/>
                    <a:pt x="2088" y="5557"/>
                  </a:cubicBezTo>
                  <a:cubicBezTo>
                    <a:pt x="2198" y="5629"/>
                    <a:pt x="2308" y="5654"/>
                    <a:pt x="2419" y="5654"/>
                  </a:cubicBezTo>
                  <a:cubicBezTo>
                    <a:pt x="2662" y="5654"/>
                    <a:pt x="2908" y="5536"/>
                    <a:pt x="3153" y="5536"/>
                  </a:cubicBezTo>
                  <a:cubicBezTo>
                    <a:pt x="3196" y="5536"/>
                    <a:pt x="3240" y="5539"/>
                    <a:pt x="3283" y="5548"/>
                  </a:cubicBezTo>
                  <a:cubicBezTo>
                    <a:pt x="3203" y="5789"/>
                    <a:pt x="3069" y="6003"/>
                    <a:pt x="3015" y="6262"/>
                  </a:cubicBezTo>
                  <a:cubicBezTo>
                    <a:pt x="2994" y="6392"/>
                    <a:pt x="3104" y="6479"/>
                    <a:pt x="3204" y="6479"/>
                  </a:cubicBezTo>
                  <a:cubicBezTo>
                    <a:pt x="3268" y="6479"/>
                    <a:pt x="3328" y="6443"/>
                    <a:pt x="3345" y="6360"/>
                  </a:cubicBezTo>
                  <a:cubicBezTo>
                    <a:pt x="3390" y="6101"/>
                    <a:pt x="3533" y="5878"/>
                    <a:pt x="3613" y="5637"/>
                  </a:cubicBezTo>
                  <a:cubicBezTo>
                    <a:pt x="3854" y="5628"/>
                    <a:pt x="4095" y="5396"/>
                    <a:pt x="4238" y="5245"/>
                  </a:cubicBezTo>
                  <a:cubicBezTo>
                    <a:pt x="4355" y="5120"/>
                    <a:pt x="4242" y="4947"/>
                    <a:pt x="4114" y="4947"/>
                  </a:cubicBezTo>
                  <a:cubicBezTo>
                    <a:pt x="4077" y="4947"/>
                    <a:pt x="4039" y="4961"/>
                    <a:pt x="4006" y="4995"/>
                  </a:cubicBezTo>
                  <a:cubicBezTo>
                    <a:pt x="3794" y="5214"/>
                    <a:pt x="3688" y="5277"/>
                    <a:pt x="3604" y="5277"/>
                  </a:cubicBezTo>
                  <a:cubicBezTo>
                    <a:pt x="3496" y="5277"/>
                    <a:pt x="3426" y="5174"/>
                    <a:pt x="3221" y="5164"/>
                  </a:cubicBezTo>
                  <a:cubicBezTo>
                    <a:pt x="3212" y="5164"/>
                    <a:pt x="3203" y="5164"/>
                    <a:pt x="3194" y="5164"/>
                  </a:cubicBezTo>
                  <a:cubicBezTo>
                    <a:pt x="2896" y="5164"/>
                    <a:pt x="2681" y="5323"/>
                    <a:pt x="2458" y="5323"/>
                  </a:cubicBezTo>
                  <a:cubicBezTo>
                    <a:pt x="2280" y="5323"/>
                    <a:pt x="2098" y="5222"/>
                    <a:pt x="1865" y="4861"/>
                  </a:cubicBezTo>
                  <a:cubicBezTo>
                    <a:pt x="1552" y="4370"/>
                    <a:pt x="1695" y="3683"/>
                    <a:pt x="1320" y="3228"/>
                  </a:cubicBezTo>
                  <a:cubicBezTo>
                    <a:pt x="1311" y="3220"/>
                    <a:pt x="1311" y="3211"/>
                    <a:pt x="1303" y="3193"/>
                  </a:cubicBezTo>
                  <a:cubicBezTo>
                    <a:pt x="1044" y="2907"/>
                    <a:pt x="758" y="2720"/>
                    <a:pt x="633" y="2319"/>
                  </a:cubicBezTo>
                  <a:cubicBezTo>
                    <a:pt x="491" y="1872"/>
                    <a:pt x="1017" y="1774"/>
                    <a:pt x="1258" y="1614"/>
                  </a:cubicBezTo>
                  <a:cubicBezTo>
                    <a:pt x="1383" y="1533"/>
                    <a:pt x="1472" y="1373"/>
                    <a:pt x="1543" y="1248"/>
                  </a:cubicBezTo>
                  <a:cubicBezTo>
                    <a:pt x="1749" y="918"/>
                    <a:pt x="1918" y="659"/>
                    <a:pt x="2212" y="445"/>
                  </a:cubicBezTo>
                  <a:cubicBezTo>
                    <a:pt x="2275" y="400"/>
                    <a:pt x="2337" y="356"/>
                    <a:pt x="2418" y="320"/>
                  </a:cubicBezTo>
                  <a:cubicBezTo>
                    <a:pt x="2543" y="249"/>
                    <a:pt x="2507" y="88"/>
                    <a:pt x="2418" y="26"/>
                  </a:cubicBezTo>
                  <a:cubicBezTo>
                    <a:pt x="2392" y="10"/>
                    <a:pt x="2360" y="1"/>
                    <a:pt x="23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0"/>
            <p:cNvSpPr/>
            <p:nvPr/>
          </p:nvSpPr>
          <p:spPr>
            <a:xfrm>
              <a:off x="568268" y="2465682"/>
              <a:ext cx="194758" cy="201492"/>
            </a:xfrm>
            <a:custGeom>
              <a:rect b="b" l="l" r="r" t="t"/>
              <a:pathLst>
                <a:path extrusionOk="0" h="4796" w="4636">
                  <a:moveTo>
                    <a:pt x="187" y="0"/>
                  </a:moveTo>
                  <a:cubicBezTo>
                    <a:pt x="95" y="0"/>
                    <a:pt x="0" y="81"/>
                    <a:pt x="6" y="182"/>
                  </a:cubicBezTo>
                  <a:cubicBezTo>
                    <a:pt x="6" y="209"/>
                    <a:pt x="15" y="227"/>
                    <a:pt x="24" y="254"/>
                  </a:cubicBezTo>
                  <a:cubicBezTo>
                    <a:pt x="265" y="735"/>
                    <a:pt x="666" y="958"/>
                    <a:pt x="1130" y="1208"/>
                  </a:cubicBezTo>
                  <a:cubicBezTo>
                    <a:pt x="2058" y="1699"/>
                    <a:pt x="1023" y="2698"/>
                    <a:pt x="1291" y="3438"/>
                  </a:cubicBezTo>
                  <a:cubicBezTo>
                    <a:pt x="1460" y="3875"/>
                    <a:pt x="2165" y="3849"/>
                    <a:pt x="2245" y="4339"/>
                  </a:cubicBezTo>
                  <a:cubicBezTo>
                    <a:pt x="2304" y="4651"/>
                    <a:pt x="2411" y="4796"/>
                    <a:pt x="2701" y="4796"/>
                  </a:cubicBezTo>
                  <a:cubicBezTo>
                    <a:pt x="2718" y="4796"/>
                    <a:pt x="2735" y="4795"/>
                    <a:pt x="2754" y="4794"/>
                  </a:cubicBezTo>
                  <a:cubicBezTo>
                    <a:pt x="2974" y="4786"/>
                    <a:pt x="2985" y="4455"/>
                    <a:pt x="2780" y="4455"/>
                  </a:cubicBezTo>
                  <a:cubicBezTo>
                    <a:pt x="2777" y="4455"/>
                    <a:pt x="2774" y="4455"/>
                    <a:pt x="2772" y="4455"/>
                  </a:cubicBezTo>
                  <a:cubicBezTo>
                    <a:pt x="2770" y="4455"/>
                    <a:pt x="2768" y="4455"/>
                    <a:pt x="2766" y="4455"/>
                  </a:cubicBezTo>
                  <a:cubicBezTo>
                    <a:pt x="2531" y="4455"/>
                    <a:pt x="2556" y="3884"/>
                    <a:pt x="2352" y="3777"/>
                  </a:cubicBezTo>
                  <a:cubicBezTo>
                    <a:pt x="2183" y="3697"/>
                    <a:pt x="2013" y="3626"/>
                    <a:pt x="1853" y="3545"/>
                  </a:cubicBezTo>
                  <a:cubicBezTo>
                    <a:pt x="1639" y="3438"/>
                    <a:pt x="1567" y="3269"/>
                    <a:pt x="1558" y="3082"/>
                  </a:cubicBezTo>
                  <a:lnTo>
                    <a:pt x="1558" y="3082"/>
                  </a:lnTo>
                  <a:cubicBezTo>
                    <a:pt x="1715" y="3214"/>
                    <a:pt x="1893" y="3260"/>
                    <a:pt x="2087" y="3260"/>
                  </a:cubicBezTo>
                  <a:cubicBezTo>
                    <a:pt x="2246" y="3260"/>
                    <a:pt x="2416" y="3229"/>
                    <a:pt x="2593" y="3189"/>
                  </a:cubicBezTo>
                  <a:cubicBezTo>
                    <a:pt x="2704" y="3161"/>
                    <a:pt x="2805" y="3149"/>
                    <a:pt x="2901" y="3149"/>
                  </a:cubicBezTo>
                  <a:cubicBezTo>
                    <a:pt x="3154" y="3149"/>
                    <a:pt x="3372" y="3233"/>
                    <a:pt x="3637" y="3349"/>
                  </a:cubicBezTo>
                  <a:cubicBezTo>
                    <a:pt x="3688" y="3369"/>
                    <a:pt x="3741" y="3378"/>
                    <a:pt x="3794" y="3378"/>
                  </a:cubicBezTo>
                  <a:cubicBezTo>
                    <a:pt x="4029" y="3378"/>
                    <a:pt x="4278" y="3213"/>
                    <a:pt x="4467" y="3126"/>
                  </a:cubicBezTo>
                  <a:cubicBezTo>
                    <a:pt x="4635" y="3034"/>
                    <a:pt x="4533" y="2803"/>
                    <a:pt x="4377" y="2803"/>
                  </a:cubicBezTo>
                  <a:cubicBezTo>
                    <a:pt x="4351" y="2803"/>
                    <a:pt x="4324" y="2809"/>
                    <a:pt x="4297" y="2823"/>
                  </a:cubicBezTo>
                  <a:cubicBezTo>
                    <a:pt x="4134" y="2909"/>
                    <a:pt x="3981" y="2953"/>
                    <a:pt x="3824" y="2953"/>
                  </a:cubicBezTo>
                  <a:cubicBezTo>
                    <a:pt x="3671" y="2953"/>
                    <a:pt x="3514" y="2911"/>
                    <a:pt x="3343" y="2823"/>
                  </a:cubicBezTo>
                  <a:cubicBezTo>
                    <a:pt x="3325" y="2814"/>
                    <a:pt x="3298" y="2805"/>
                    <a:pt x="3271" y="2796"/>
                  </a:cubicBezTo>
                  <a:cubicBezTo>
                    <a:pt x="3316" y="2707"/>
                    <a:pt x="3343" y="2609"/>
                    <a:pt x="3316" y="2502"/>
                  </a:cubicBezTo>
                  <a:cubicBezTo>
                    <a:pt x="3271" y="2270"/>
                    <a:pt x="3075" y="2073"/>
                    <a:pt x="3057" y="1850"/>
                  </a:cubicBezTo>
                  <a:cubicBezTo>
                    <a:pt x="3039" y="1592"/>
                    <a:pt x="3378" y="1556"/>
                    <a:pt x="3557" y="1529"/>
                  </a:cubicBezTo>
                  <a:cubicBezTo>
                    <a:pt x="3753" y="1503"/>
                    <a:pt x="3958" y="1485"/>
                    <a:pt x="4136" y="1369"/>
                  </a:cubicBezTo>
                  <a:cubicBezTo>
                    <a:pt x="4285" y="1264"/>
                    <a:pt x="4198" y="1036"/>
                    <a:pt x="4056" y="1036"/>
                  </a:cubicBezTo>
                  <a:cubicBezTo>
                    <a:pt x="4028" y="1036"/>
                    <a:pt x="3998" y="1045"/>
                    <a:pt x="3967" y="1065"/>
                  </a:cubicBezTo>
                  <a:cubicBezTo>
                    <a:pt x="3637" y="1288"/>
                    <a:pt x="3137" y="1119"/>
                    <a:pt x="2861" y="1467"/>
                  </a:cubicBezTo>
                  <a:cubicBezTo>
                    <a:pt x="2727" y="1645"/>
                    <a:pt x="2691" y="1850"/>
                    <a:pt x="2754" y="2056"/>
                  </a:cubicBezTo>
                  <a:cubicBezTo>
                    <a:pt x="2834" y="2279"/>
                    <a:pt x="3111" y="2537"/>
                    <a:pt x="2879" y="2743"/>
                  </a:cubicBezTo>
                  <a:cubicBezTo>
                    <a:pt x="2870" y="2760"/>
                    <a:pt x="2861" y="2769"/>
                    <a:pt x="2852" y="2787"/>
                  </a:cubicBezTo>
                  <a:cubicBezTo>
                    <a:pt x="2632" y="2834"/>
                    <a:pt x="2356" y="2934"/>
                    <a:pt x="2116" y="2934"/>
                  </a:cubicBezTo>
                  <a:cubicBezTo>
                    <a:pt x="1947" y="2934"/>
                    <a:pt x="1795" y="2885"/>
                    <a:pt x="1692" y="2734"/>
                  </a:cubicBezTo>
                  <a:cubicBezTo>
                    <a:pt x="1674" y="2707"/>
                    <a:pt x="1656" y="2689"/>
                    <a:pt x="1630" y="2680"/>
                  </a:cubicBezTo>
                  <a:cubicBezTo>
                    <a:pt x="1701" y="2448"/>
                    <a:pt x="1808" y="2234"/>
                    <a:pt x="1853" y="2082"/>
                  </a:cubicBezTo>
                  <a:cubicBezTo>
                    <a:pt x="2192" y="1003"/>
                    <a:pt x="773" y="860"/>
                    <a:pt x="354" y="147"/>
                  </a:cubicBezTo>
                  <a:cubicBezTo>
                    <a:pt x="345" y="129"/>
                    <a:pt x="336" y="111"/>
                    <a:pt x="327" y="93"/>
                  </a:cubicBezTo>
                  <a:cubicBezTo>
                    <a:pt x="294" y="27"/>
                    <a:pt x="241" y="0"/>
                    <a:pt x="18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0"/>
            <p:cNvSpPr/>
            <p:nvPr/>
          </p:nvSpPr>
          <p:spPr>
            <a:xfrm>
              <a:off x="636326" y="2433207"/>
              <a:ext cx="118846" cy="37517"/>
            </a:xfrm>
            <a:custGeom>
              <a:rect b="b" l="l" r="r" t="t"/>
              <a:pathLst>
                <a:path extrusionOk="0" h="893" w="2829">
                  <a:moveTo>
                    <a:pt x="135" y="1"/>
                  </a:moveTo>
                  <a:cubicBezTo>
                    <a:pt x="45" y="1"/>
                    <a:pt x="1" y="72"/>
                    <a:pt x="1" y="152"/>
                  </a:cubicBezTo>
                  <a:cubicBezTo>
                    <a:pt x="1" y="242"/>
                    <a:pt x="54" y="322"/>
                    <a:pt x="152" y="340"/>
                  </a:cubicBezTo>
                  <a:cubicBezTo>
                    <a:pt x="304" y="357"/>
                    <a:pt x="474" y="625"/>
                    <a:pt x="590" y="723"/>
                  </a:cubicBezTo>
                  <a:cubicBezTo>
                    <a:pt x="741" y="839"/>
                    <a:pt x="937" y="893"/>
                    <a:pt x="1125" y="893"/>
                  </a:cubicBezTo>
                  <a:cubicBezTo>
                    <a:pt x="1339" y="893"/>
                    <a:pt x="1544" y="795"/>
                    <a:pt x="1731" y="705"/>
                  </a:cubicBezTo>
                  <a:cubicBezTo>
                    <a:pt x="1889" y="627"/>
                    <a:pt x="2008" y="565"/>
                    <a:pt x="2125" y="565"/>
                  </a:cubicBezTo>
                  <a:cubicBezTo>
                    <a:pt x="2233" y="565"/>
                    <a:pt x="2339" y="618"/>
                    <a:pt x="2472" y="759"/>
                  </a:cubicBezTo>
                  <a:cubicBezTo>
                    <a:pt x="2506" y="797"/>
                    <a:pt x="2546" y="813"/>
                    <a:pt x="2585" y="813"/>
                  </a:cubicBezTo>
                  <a:cubicBezTo>
                    <a:pt x="2711" y="813"/>
                    <a:pt x="2828" y="647"/>
                    <a:pt x="2713" y="518"/>
                  </a:cubicBezTo>
                  <a:cubicBezTo>
                    <a:pt x="2525" y="310"/>
                    <a:pt x="2346" y="217"/>
                    <a:pt x="2147" y="217"/>
                  </a:cubicBezTo>
                  <a:cubicBezTo>
                    <a:pt x="1997" y="217"/>
                    <a:pt x="1836" y="270"/>
                    <a:pt x="1651" y="366"/>
                  </a:cubicBezTo>
                  <a:cubicBezTo>
                    <a:pt x="1459" y="463"/>
                    <a:pt x="1283" y="530"/>
                    <a:pt x="1114" y="530"/>
                  </a:cubicBezTo>
                  <a:cubicBezTo>
                    <a:pt x="954" y="530"/>
                    <a:pt x="799" y="469"/>
                    <a:pt x="643" y="313"/>
                  </a:cubicBezTo>
                  <a:cubicBezTo>
                    <a:pt x="474" y="152"/>
                    <a:pt x="411" y="27"/>
                    <a:pt x="17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0"/>
            <p:cNvSpPr/>
            <p:nvPr/>
          </p:nvSpPr>
          <p:spPr>
            <a:xfrm>
              <a:off x="483784" y="2136727"/>
              <a:ext cx="120737" cy="129272"/>
            </a:xfrm>
            <a:custGeom>
              <a:rect b="b" l="l" r="r" t="t"/>
              <a:pathLst>
                <a:path extrusionOk="0" h="3077" w="2874">
                  <a:moveTo>
                    <a:pt x="1819" y="1"/>
                  </a:moveTo>
                  <a:cubicBezTo>
                    <a:pt x="1697" y="1"/>
                    <a:pt x="1586" y="168"/>
                    <a:pt x="1687" y="296"/>
                  </a:cubicBezTo>
                  <a:cubicBezTo>
                    <a:pt x="1892" y="563"/>
                    <a:pt x="1767" y="563"/>
                    <a:pt x="1526" y="670"/>
                  </a:cubicBezTo>
                  <a:cubicBezTo>
                    <a:pt x="1384" y="742"/>
                    <a:pt x="1268" y="840"/>
                    <a:pt x="1196" y="982"/>
                  </a:cubicBezTo>
                  <a:cubicBezTo>
                    <a:pt x="1152" y="1072"/>
                    <a:pt x="1134" y="1161"/>
                    <a:pt x="1143" y="1250"/>
                  </a:cubicBezTo>
                  <a:cubicBezTo>
                    <a:pt x="866" y="1090"/>
                    <a:pt x="492" y="831"/>
                    <a:pt x="670" y="572"/>
                  </a:cubicBezTo>
                  <a:cubicBezTo>
                    <a:pt x="758" y="446"/>
                    <a:pt x="641" y="320"/>
                    <a:pt x="521" y="320"/>
                  </a:cubicBezTo>
                  <a:cubicBezTo>
                    <a:pt x="471" y="320"/>
                    <a:pt x="421" y="341"/>
                    <a:pt x="384" y="394"/>
                  </a:cubicBezTo>
                  <a:cubicBezTo>
                    <a:pt x="1" y="938"/>
                    <a:pt x="732" y="1429"/>
                    <a:pt x="1161" y="1634"/>
                  </a:cubicBezTo>
                  <a:cubicBezTo>
                    <a:pt x="1190" y="1648"/>
                    <a:pt x="1217" y="1655"/>
                    <a:pt x="1242" y="1655"/>
                  </a:cubicBezTo>
                  <a:cubicBezTo>
                    <a:pt x="1263" y="1655"/>
                    <a:pt x="1283" y="1651"/>
                    <a:pt x="1303" y="1643"/>
                  </a:cubicBezTo>
                  <a:cubicBezTo>
                    <a:pt x="1455" y="1883"/>
                    <a:pt x="1642" y="2115"/>
                    <a:pt x="1509" y="2356"/>
                  </a:cubicBezTo>
                  <a:cubicBezTo>
                    <a:pt x="1491" y="2374"/>
                    <a:pt x="1491" y="2401"/>
                    <a:pt x="1482" y="2419"/>
                  </a:cubicBezTo>
                  <a:cubicBezTo>
                    <a:pt x="1377" y="2596"/>
                    <a:pt x="1244" y="2736"/>
                    <a:pt x="951" y="2736"/>
                  </a:cubicBezTo>
                  <a:cubicBezTo>
                    <a:pt x="919" y="2736"/>
                    <a:pt x="885" y="2735"/>
                    <a:pt x="848" y="2731"/>
                  </a:cubicBezTo>
                  <a:cubicBezTo>
                    <a:pt x="843" y="2731"/>
                    <a:pt x="837" y="2730"/>
                    <a:pt x="832" y="2730"/>
                  </a:cubicBezTo>
                  <a:cubicBezTo>
                    <a:pt x="625" y="2730"/>
                    <a:pt x="622" y="3053"/>
                    <a:pt x="831" y="3070"/>
                  </a:cubicBezTo>
                  <a:cubicBezTo>
                    <a:pt x="880" y="3074"/>
                    <a:pt x="929" y="3076"/>
                    <a:pt x="976" y="3076"/>
                  </a:cubicBezTo>
                  <a:cubicBezTo>
                    <a:pt x="1243" y="3076"/>
                    <a:pt x="1472" y="3006"/>
                    <a:pt x="1669" y="2793"/>
                  </a:cubicBezTo>
                  <a:cubicBezTo>
                    <a:pt x="1811" y="2636"/>
                    <a:pt x="2028" y="1990"/>
                    <a:pt x="2321" y="1990"/>
                  </a:cubicBezTo>
                  <a:cubicBezTo>
                    <a:pt x="2377" y="1990"/>
                    <a:pt x="2437" y="2015"/>
                    <a:pt x="2499" y="2071"/>
                  </a:cubicBezTo>
                  <a:cubicBezTo>
                    <a:pt x="2536" y="2102"/>
                    <a:pt x="2577" y="2115"/>
                    <a:pt x="2616" y="2115"/>
                  </a:cubicBezTo>
                  <a:cubicBezTo>
                    <a:pt x="2755" y="2115"/>
                    <a:pt x="2874" y="1948"/>
                    <a:pt x="2749" y="1830"/>
                  </a:cubicBezTo>
                  <a:cubicBezTo>
                    <a:pt x="2615" y="1710"/>
                    <a:pt x="2478" y="1654"/>
                    <a:pt x="2340" y="1654"/>
                  </a:cubicBezTo>
                  <a:cubicBezTo>
                    <a:pt x="2191" y="1654"/>
                    <a:pt x="2040" y="1719"/>
                    <a:pt x="1892" y="1839"/>
                  </a:cubicBezTo>
                  <a:cubicBezTo>
                    <a:pt x="1865" y="1857"/>
                    <a:pt x="1848" y="1875"/>
                    <a:pt x="1830" y="1892"/>
                  </a:cubicBezTo>
                  <a:cubicBezTo>
                    <a:pt x="1821" y="1866"/>
                    <a:pt x="1803" y="1848"/>
                    <a:pt x="1794" y="1821"/>
                  </a:cubicBezTo>
                  <a:cubicBezTo>
                    <a:pt x="1633" y="1500"/>
                    <a:pt x="1268" y="1170"/>
                    <a:pt x="1749" y="947"/>
                  </a:cubicBezTo>
                  <a:cubicBezTo>
                    <a:pt x="2204" y="733"/>
                    <a:pt x="2258" y="474"/>
                    <a:pt x="1937" y="64"/>
                  </a:cubicBezTo>
                  <a:cubicBezTo>
                    <a:pt x="1901" y="19"/>
                    <a:pt x="1860" y="1"/>
                    <a:pt x="181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0"/>
            <p:cNvSpPr/>
            <p:nvPr/>
          </p:nvSpPr>
          <p:spPr>
            <a:xfrm>
              <a:off x="144253" y="2032663"/>
              <a:ext cx="669387" cy="755721"/>
            </a:xfrm>
            <a:custGeom>
              <a:rect b="b" l="l" r="r" t="t"/>
              <a:pathLst>
                <a:path extrusionOk="0" h="17988" w="15934">
                  <a:moveTo>
                    <a:pt x="5632" y="361"/>
                  </a:moveTo>
                  <a:cubicBezTo>
                    <a:pt x="5778" y="361"/>
                    <a:pt x="5905" y="440"/>
                    <a:pt x="5995" y="658"/>
                  </a:cubicBezTo>
                  <a:cubicBezTo>
                    <a:pt x="5665" y="756"/>
                    <a:pt x="5353" y="908"/>
                    <a:pt x="5023" y="1006"/>
                  </a:cubicBezTo>
                  <a:cubicBezTo>
                    <a:pt x="4969" y="908"/>
                    <a:pt x="4898" y="819"/>
                    <a:pt x="4827" y="747"/>
                  </a:cubicBezTo>
                  <a:cubicBezTo>
                    <a:pt x="5094" y="580"/>
                    <a:pt x="5389" y="361"/>
                    <a:pt x="5632" y="361"/>
                  </a:cubicBezTo>
                  <a:close/>
                  <a:moveTo>
                    <a:pt x="6102" y="979"/>
                  </a:moveTo>
                  <a:cubicBezTo>
                    <a:pt x="6138" y="1131"/>
                    <a:pt x="6174" y="1283"/>
                    <a:pt x="6209" y="1434"/>
                  </a:cubicBezTo>
                  <a:cubicBezTo>
                    <a:pt x="6058" y="1470"/>
                    <a:pt x="5915" y="1533"/>
                    <a:pt x="5772" y="1577"/>
                  </a:cubicBezTo>
                  <a:cubicBezTo>
                    <a:pt x="5662" y="1614"/>
                    <a:pt x="5527" y="1675"/>
                    <a:pt x="5403" y="1675"/>
                  </a:cubicBezTo>
                  <a:cubicBezTo>
                    <a:pt x="5377" y="1675"/>
                    <a:pt x="5351" y="1673"/>
                    <a:pt x="5326" y="1666"/>
                  </a:cubicBezTo>
                  <a:lnTo>
                    <a:pt x="5317" y="1666"/>
                  </a:lnTo>
                  <a:cubicBezTo>
                    <a:pt x="5273" y="1541"/>
                    <a:pt x="5237" y="1425"/>
                    <a:pt x="5184" y="1318"/>
                  </a:cubicBezTo>
                  <a:cubicBezTo>
                    <a:pt x="5496" y="1211"/>
                    <a:pt x="5790" y="1078"/>
                    <a:pt x="6102" y="979"/>
                  </a:cubicBezTo>
                  <a:close/>
                  <a:moveTo>
                    <a:pt x="6272" y="1773"/>
                  </a:moveTo>
                  <a:cubicBezTo>
                    <a:pt x="6299" y="1907"/>
                    <a:pt x="6317" y="2050"/>
                    <a:pt x="6334" y="2193"/>
                  </a:cubicBezTo>
                  <a:lnTo>
                    <a:pt x="6325" y="2193"/>
                  </a:lnTo>
                  <a:cubicBezTo>
                    <a:pt x="6076" y="2255"/>
                    <a:pt x="5781" y="2434"/>
                    <a:pt x="5514" y="2434"/>
                  </a:cubicBezTo>
                  <a:cubicBezTo>
                    <a:pt x="5487" y="2300"/>
                    <a:pt x="5451" y="2157"/>
                    <a:pt x="5415" y="2005"/>
                  </a:cubicBezTo>
                  <a:cubicBezTo>
                    <a:pt x="5701" y="2005"/>
                    <a:pt x="5995" y="1854"/>
                    <a:pt x="6272" y="1773"/>
                  </a:cubicBezTo>
                  <a:close/>
                  <a:moveTo>
                    <a:pt x="6370" y="2532"/>
                  </a:moveTo>
                  <a:cubicBezTo>
                    <a:pt x="6379" y="2630"/>
                    <a:pt x="6388" y="2719"/>
                    <a:pt x="6397" y="2808"/>
                  </a:cubicBezTo>
                  <a:cubicBezTo>
                    <a:pt x="6397" y="2862"/>
                    <a:pt x="6406" y="2915"/>
                    <a:pt x="6406" y="2960"/>
                  </a:cubicBezTo>
                  <a:cubicBezTo>
                    <a:pt x="6379" y="2958"/>
                    <a:pt x="6352" y="2957"/>
                    <a:pt x="6325" y="2957"/>
                  </a:cubicBezTo>
                  <a:cubicBezTo>
                    <a:pt x="6245" y="2957"/>
                    <a:pt x="6163" y="2967"/>
                    <a:pt x="6076" y="2987"/>
                  </a:cubicBezTo>
                  <a:cubicBezTo>
                    <a:pt x="5933" y="3031"/>
                    <a:pt x="5808" y="3103"/>
                    <a:pt x="5656" y="3103"/>
                  </a:cubicBezTo>
                  <a:cubicBezTo>
                    <a:pt x="5639" y="3013"/>
                    <a:pt x="5621" y="2915"/>
                    <a:pt x="5594" y="2826"/>
                  </a:cubicBezTo>
                  <a:cubicBezTo>
                    <a:pt x="5594" y="2808"/>
                    <a:pt x="5585" y="2781"/>
                    <a:pt x="5585" y="2764"/>
                  </a:cubicBezTo>
                  <a:cubicBezTo>
                    <a:pt x="5853" y="2737"/>
                    <a:pt x="6102" y="2603"/>
                    <a:pt x="6370" y="2532"/>
                  </a:cubicBezTo>
                  <a:close/>
                  <a:moveTo>
                    <a:pt x="6324" y="3287"/>
                  </a:moveTo>
                  <a:cubicBezTo>
                    <a:pt x="6339" y="3287"/>
                    <a:pt x="6355" y="3288"/>
                    <a:pt x="6370" y="3290"/>
                  </a:cubicBezTo>
                  <a:cubicBezTo>
                    <a:pt x="6383" y="3294"/>
                    <a:pt x="6395" y="3297"/>
                    <a:pt x="6405" y="3297"/>
                  </a:cubicBezTo>
                  <a:cubicBezTo>
                    <a:pt x="6415" y="3297"/>
                    <a:pt x="6424" y="3294"/>
                    <a:pt x="6432" y="3290"/>
                  </a:cubicBezTo>
                  <a:cubicBezTo>
                    <a:pt x="6441" y="3379"/>
                    <a:pt x="6450" y="3459"/>
                    <a:pt x="6459" y="3540"/>
                  </a:cubicBezTo>
                  <a:cubicBezTo>
                    <a:pt x="6227" y="3567"/>
                    <a:pt x="6022" y="3682"/>
                    <a:pt x="5790" y="3691"/>
                  </a:cubicBezTo>
                  <a:cubicBezTo>
                    <a:pt x="5772" y="3611"/>
                    <a:pt x="5754" y="3522"/>
                    <a:pt x="5737" y="3442"/>
                  </a:cubicBezTo>
                  <a:cubicBezTo>
                    <a:pt x="5808" y="3433"/>
                    <a:pt x="5888" y="3415"/>
                    <a:pt x="5960" y="3388"/>
                  </a:cubicBezTo>
                  <a:cubicBezTo>
                    <a:pt x="6071" y="3348"/>
                    <a:pt x="6197" y="3287"/>
                    <a:pt x="6324" y="3287"/>
                  </a:cubicBezTo>
                  <a:close/>
                  <a:moveTo>
                    <a:pt x="6504" y="3879"/>
                  </a:moveTo>
                  <a:cubicBezTo>
                    <a:pt x="6522" y="3977"/>
                    <a:pt x="6531" y="4066"/>
                    <a:pt x="6557" y="4155"/>
                  </a:cubicBezTo>
                  <a:cubicBezTo>
                    <a:pt x="6523" y="4150"/>
                    <a:pt x="6488" y="4147"/>
                    <a:pt x="6453" y="4147"/>
                  </a:cubicBezTo>
                  <a:cubicBezTo>
                    <a:pt x="6270" y="4147"/>
                    <a:pt x="6080" y="4216"/>
                    <a:pt x="5915" y="4253"/>
                  </a:cubicBezTo>
                  <a:cubicBezTo>
                    <a:pt x="5897" y="4182"/>
                    <a:pt x="5879" y="4102"/>
                    <a:pt x="5862" y="4021"/>
                  </a:cubicBezTo>
                  <a:cubicBezTo>
                    <a:pt x="6085" y="3995"/>
                    <a:pt x="6281" y="3888"/>
                    <a:pt x="6504" y="3879"/>
                  </a:cubicBezTo>
                  <a:close/>
                  <a:moveTo>
                    <a:pt x="6460" y="4479"/>
                  </a:moveTo>
                  <a:cubicBezTo>
                    <a:pt x="6487" y="4479"/>
                    <a:pt x="6511" y="4483"/>
                    <a:pt x="6531" y="4494"/>
                  </a:cubicBezTo>
                  <a:cubicBezTo>
                    <a:pt x="6563" y="4507"/>
                    <a:pt x="6591" y="4516"/>
                    <a:pt x="6614" y="4516"/>
                  </a:cubicBezTo>
                  <a:cubicBezTo>
                    <a:pt x="6623" y="4516"/>
                    <a:pt x="6631" y="4515"/>
                    <a:pt x="6638" y="4512"/>
                  </a:cubicBezTo>
                  <a:cubicBezTo>
                    <a:pt x="6682" y="4646"/>
                    <a:pt x="6727" y="4771"/>
                    <a:pt x="6771" y="4905"/>
                  </a:cubicBezTo>
                  <a:cubicBezTo>
                    <a:pt x="6700" y="4905"/>
                    <a:pt x="6620" y="4914"/>
                    <a:pt x="6540" y="4931"/>
                  </a:cubicBezTo>
                  <a:cubicBezTo>
                    <a:pt x="6370" y="4976"/>
                    <a:pt x="6227" y="5056"/>
                    <a:pt x="6049" y="5065"/>
                  </a:cubicBezTo>
                  <a:cubicBezTo>
                    <a:pt x="6022" y="4905"/>
                    <a:pt x="6004" y="4744"/>
                    <a:pt x="5978" y="4592"/>
                  </a:cubicBezTo>
                  <a:cubicBezTo>
                    <a:pt x="6085" y="4566"/>
                    <a:pt x="6183" y="4539"/>
                    <a:pt x="6290" y="4512"/>
                  </a:cubicBezTo>
                  <a:cubicBezTo>
                    <a:pt x="6333" y="4500"/>
                    <a:pt x="6401" y="4479"/>
                    <a:pt x="6460" y="4479"/>
                  </a:cubicBezTo>
                  <a:close/>
                  <a:moveTo>
                    <a:pt x="6932" y="5226"/>
                  </a:moveTo>
                  <a:cubicBezTo>
                    <a:pt x="6977" y="5324"/>
                    <a:pt x="7039" y="5413"/>
                    <a:pt x="7102" y="5502"/>
                  </a:cubicBezTo>
                  <a:cubicBezTo>
                    <a:pt x="6959" y="5529"/>
                    <a:pt x="6825" y="5556"/>
                    <a:pt x="6682" y="5583"/>
                  </a:cubicBezTo>
                  <a:cubicBezTo>
                    <a:pt x="6584" y="5600"/>
                    <a:pt x="6477" y="5618"/>
                    <a:pt x="6370" y="5636"/>
                  </a:cubicBezTo>
                  <a:cubicBezTo>
                    <a:pt x="6317" y="5645"/>
                    <a:pt x="6272" y="5645"/>
                    <a:pt x="6218" y="5654"/>
                  </a:cubicBezTo>
                  <a:lnTo>
                    <a:pt x="6192" y="5654"/>
                  </a:lnTo>
                  <a:cubicBezTo>
                    <a:pt x="6209" y="5663"/>
                    <a:pt x="6236" y="5672"/>
                    <a:pt x="6263" y="5699"/>
                  </a:cubicBezTo>
                  <a:cubicBezTo>
                    <a:pt x="6233" y="5668"/>
                    <a:pt x="6194" y="5654"/>
                    <a:pt x="6158" y="5654"/>
                  </a:cubicBezTo>
                  <a:cubicBezTo>
                    <a:pt x="6141" y="5654"/>
                    <a:pt x="6125" y="5657"/>
                    <a:pt x="6111" y="5663"/>
                  </a:cubicBezTo>
                  <a:cubicBezTo>
                    <a:pt x="6102" y="5574"/>
                    <a:pt x="6093" y="5485"/>
                    <a:pt x="6085" y="5395"/>
                  </a:cubicBezTo>
                  <a:cubicBezTo>
                    <a:pt x="6201" y="5395"/>
                    <a:pt x="6308" y="5369"/>
                    <a:pt x="6415" y="5333"/>
                  </a:cubicBezTo>
                  <a:cubicBezTo>
                    <a:pt x="6527" y="5301"/>
                    <a:pt x="6662" y="5232"/>
                    <a:pt x="6792" y="5232"/>
                  </a:cubicBezTo>
                  <a:cubicBezTo>
                    <a:pt x="6806" y="5232"/>
                    <a:pt x="6820" y="5233"/>
                    <a:pt x="6834" y="5235"/>
                  </a:cubicBezTo>
                  <a:cubicBezTo>
                    <a:pt x="6844" y="5237"/>
                    <a:pt x="6854" y="5238"/>
                    <a:pt x="6863" y="5238"/>
                  </a:cubicBezTo>
                  <a:cubicBezTo>
                    <a:pt x="6886" y="5238"/>
                    <a:pt x="6907" y="5232"/>
                    <a:pt x="6932" y="5226"/>
                  </a:cubicBezTo>
                  <a:close/>
                  <a:moveTo>
                    <a:pt x="7334" y="5788"/>
                  </a:moveTo>
                  <a:lnTo>
                    <a:pt x="7342" y="5797"/>
                  </a:lnTo>
                  <a:lnTo>
                    <a:pt x="7369" y="5824"/>
                  </a:lnTo>
                  <a:cubicBezTo>
                    <a:pt x="7378" y="5904"/>
                    <a:pt x="7378" y="5984"/>
                    <a:pt x="7387" y="6064"/>
                  </a:cubicBezTo>
                  <a:cubicBezTo>
                    <a:pt x="7156" y="6201"/>
                    <a:pt x="6868" y="6297"/>
                    <a:pt x="6601" y="6297"/>
                  </a:cubicBezTo>
                  <a:cubicBezTo>
                    <a:pt x="6590" y="6297"/>
                    <a:pt x="6578" y="6297"/>
                    <a:pt x="6566" y="6296"/>
                  </a:cubicBezTo>
                  <a:cubicBezTo>
                    <a:pt x="6559" y="6295"/>
                    <a:pt x="6552" y="6295"/>
                    <a:pt x="6545" y="6295"/>
                  </a:cubicBezTo>
                  <a:cubicBezTo>
                    <a:pt x="6486" y="6295"/>
                    <a:pt x="6448" y="6328"/>
                    <a:pt x="6424" y="6368"/>
                  </a:cubicBezTo>
                  <a:cubicBezTo>
                    <a:pt x="6334" y="6296"/>
                    <a:pt x="6236" y="6234"/>
                    <a:pt x="6129" y="6163"/>
                  </a:cubicBezTo>
                  <a:cubicBezTo>
                    <a:pt x="6129" y="6100"/>
                    <a:pt x="6129" y="6047"/>
                    <a:pt x="6129" y="5993"/>
                  </a:cubicBezTo>
                  <a:cubicBezTo>
                    <a:pt x="6155" y="5998"/>
                    <a:pt x="6183" y="6000"/>
                    <a:pt x="6213" y="6000"/>
                  </a:cubicBezTo>
                  <a:cubicBezTo>
                    <a:pt x="6336" y="6000"/>
                    <a:pt x="6482" y="5963"/>
                    <a:pt x="6575" y="5948"/>
                  </a:cubicBezTo>
                  <a:cubicBezTo>
                    <a:pt x="6807" y="5904"/>
                    <a:pt x="7048" y="5868"/>
                    <a:pt x="7280" y="5815"/>
                  </a:cubicBezTo>
                  <a:cubicBezTo>
                    <a:pt x="7298" y="5806"/>
                    <a:pt x="7316" y="5797"/>
                    <a:pt x="7334" y="5788"/>
                  </a:cubicBezTo>
                  <a:close/>
                  <a:moveTo>
                    <a:pt x="7396" y="6448"/>
                  </a:moveTo>
                  <a:cubicBezTo>
                    <a:pt x="7396" y="6484"/>
                    <a:pt x="7396" y="6528"/>
                    <a:pt x="7396" y="6573"/>
                  </a:cubicBezTo>
                  <a:cubicBezTo>
                    <a:pt x="7396" y="6662"/>
                    <a:pt x="7396" y="6751"/>
                    <a:pt x="7405" y="6841"/>
                  </a:cubicBezTo>
                  <a:lnTo>
                    <a:pt x="7387" y="6841"/>
                  </a:lnTo>
                  <a:cubicBezTo>
                    <a:pt x="7295" y="6881"/>
                    <a:pt x="7195" y="6890"/>
                    <a:pt x="7092" y="6890"/>
                  </a:cubicBezTo>
                  <a:cubicBezTo>
                    <a:pt x="7015" y="6890"/>
                    <a:pt x="6937" y="6885"/>
                    <a:pt x="6861" y="6885"/>
                  </a:cubicBezTo>
                  <a:cubicBezTo>
                    <a:pt x="6816" y="6805"/>
                    <a:pt x="6763" y="6716"/>
                    <a:pt x="6700" y="6635"/>
                  </a:cubicBezTo>
                  <a:cubicBezTo>
                    <a:pt x="6932" y="6617"/>
                    <a:pt x="7173" y="6546"/>
                    <a:pt x="7396" y="6448"/>
                  </a:cubicBezTo>
                  <a:close/>
                  <a:moveTo>
                    <a:pt x="7732" y="1334"/>
                  </a:moveTo>
                  <a:cubicBezTo>
                    <a:pt x="7741" y="1334"/>
                    <a:pt x="7751" y="1335"/>
                    <a:pt x="7762" y="1336"/>
                  </a:cubicBezTo>
                  <a:cubicBezTo>
                    <a:pt x="7794" y="1385"/>
                    <a:pt x="7847" y="1421"/>
                    <a:pt x="7904" y="1421"/>
                  </a:cubicBezTo>
                  <a:cubicBezTo>
                    <a:pt x="7939" y="1421"/>
                    <a:pt x="7977" y="1407"/>
                    <a:pt x="8012" y="1372"/>
                  </a:cubicBezTo>
                  <a:cubicBezTo>
                    <a:pt x="8031" y="1353"/>
                    <a:pt x="8068" y="1344"/>
                    <a:pt x="8119" y="1344"/>
                  </a:cubicBezTo>
                  <a:cubicBezTo>
                    <a:pt x="8163" y="1344"/>
                    <a:pt x="8217" y="1351"/>
                    <a:pt x="8279" y="1363"/>
                  </a:cubicBezTo>
                  <a:cubicBezTo>
                    <a:pt x="8752" y="1443"/>
                    <a:pt x="9689" y="1845"/>
                    <a:pt x="9796" y="1889"/>
                  </a:cubicBezTo>
                  <a:cubicBezTo>
                    <a:pt x="10447" y="2184"/>
                    <a:pt x="11063" y="2683"/>
                    <a:pt x="11562" y="3183"/>
                  </a:cubicBezTo>
                  <a:cubicBezTo>
                    <a:pt x="11990" y="3602"/>
                    <a:pt x="12294" y="4129"/>
                    <a:pt x="12650" y="4619"/>
                  </a:cubicBezTo>
                  <a:cubicBezTo>
                    <a:pt x="12713" y="4708"/>
                    <a:pt x="12784" y="4798"/>
                    <a:pt x="12847" y="4887"/>
                  </a:cubicBezTo>
                  <a:cubicBezTo>
                    <a:pt x="13462" y="5645"/>
                    <a:pt x="13623" y="6600"/>
                    <a:pt x="13980" y="7474"/>
                  </a:cubicBezTo>
                  <a:cubicBezTo>
                    <a:pt x="14337" y="8339"/>
                    <a:pt x="14747" y="9187"/>
                    <a:pt x="14961" y="10106"/>
                  </a:cubicBezTo>
                  <a:cubicBezTo>
                    <a:pt x="15139" y="10828"/>
                    <a:pt x="15122" y="11586"/>
                    <a:pt x="15282" y="12318"/>
                  </a:cubicBezTo>
                  <a:cubicBezTo>
                    <a:pt x="15470" y="13148"/>
                    <a:pt x="15755" y="13968"/>
                    <a:pt x="14943" y="14548"/>
                  </a:cubicBezTo>
                  <a:cubicBezTo>
                    <a:pt x="14649" y="14762"/>
                    <a:pt x="14408" y="15012"/>
                    <a:pt x="14105" y="15208"/>
                  </a:cubicBezTo>
                  <a:cubicBezTo>
                    <a:pt x="13763" y="15429"/>
                    <a:pt x="13405" y="15479"/>
                    <a:pt x="13038" y="15479"/>
                  </a:cubicBezTo>
                  <a:cubicBezTo>
                    <a:pt x="12811" y="15479"/>
                    <a:pt x="12580" y="15460"/>
                    <a:pt x="12347" y="15449"/>
                  </a:cubicBezTo>
                  <a:cubicBezTo>
                    <a:pt x="11339" y="15405"/>
                    <a:pt x="10634" y="15110"/>
                    <a:pt x="10081" y="14236"/>
                  </a:cubicBezTo>
                  <a:cubicBezTo>
                    <a:pt x="9707" y="13638"/>
                    <a:pt x="9555" y="12898"/>
                    <a:pt x="9412" y="12211"/>
                  </a:cubicBezTo>
                  <a:cubicBezTo>
                    <a:pt x="9064" y="10525"/>
                    <a:pt x="8261" y="9044"/>
                    <a:pt x="7815" y="7394"/>
                  </a:cubicBezTo>
                  <a:cubicBezTo>
                    <a:pt x="7717" y="7019"/>
                    <a:pt x="7717" y="6644"/>
                    <a:pt x="7735" y="6261"/>
                  </a:cubicBezTo>
                  <a:cubicBezTo>
                    <a:pt x="7744" y="5877"/>
                    <a:pt x="7771" y="5493"/>
                    <a:pt x="7717" y="5119"/>
                  </a:cubicBezTo>
                  <a:cubicBezTo>
                    <a:pt x="7673" y="4717"/>
                    <a:pt x="7592" y="4316"/>
                    <a:pt x="7539" y="3923"/>
                  </a:cubicBezTo>
                  <a:cubicBezTo>
                    <a:pt x="7512" y="3763"/>
                    <a:pt x="7396" y="2942"/>
                    <a:pt x="7405" y="2273"/>
                  </a:cubicBezTo>
                  <a:cubicBezTo>
                    <a:pt x="7405" y="1758"/>
                    <a:pt x="7487" y="1334"/>
                    <a:pt x="7732" y="1334"/>
                  </a:cubicBezTo>
                  <a:close/>
                  <a:moveTo>
                    <a:pt x="4093" y="2236"/>
                  </a:moveTo>
                  <a:cubicBezTo>
                    <a:pt x="4303" y="2236"/>
                    <a:pt x="4505" y="2401"/>
                    <a:pt x="4675" y="2844"/>
                  </a:cubicBezTo>
                  <a:cubicBezTo>
                    <a:pt x="4755" y="3049"/>
                    <a:pt x="4764" y="3281"/>
                    <a:pt x="4871" y="3477"/>
                  </a:cubicBezTo>
                  <a:cubicBezTo>
                    <a:pt x="5032" y="3798"/>
                    <a:pt x="5335" y="3968"/>
                    <a:pt x="5514" y="4262"/>
                  </a:cubicBezTo>
                  <a:cubicBezTo>
                    <a:pt x="5531" y="4298"/>
                    <a:pt x="5558" y="4316"/>
                    <a:pt x="5576" y="4325"/>
                  </a:cubicBezTo>
                  <a:cubicBezTo>
                    <a:pt x="5683" y="4860"/>
                    <a:pt x="5772" y="5404"/>
                    <a:pt x="5790" y="5931"/>
                  </a:cubicBezTo>
                  <a:cubicBezTo>
                    <a:pt x="5300" y="5574"/>
                    <a:pt x="4845" y="5163"/>
                    <a:pt x="5112" y="4655"/>
                  </a:cubicBezTo>
                  <a:cubicBezTo>
                    <a:pt x="5187" y="4524"/>
                    <a:pt x="5065" y="4397"/>
                    <a:pt x="4952" y="4397"/>
                  </a:cubicBezTo>
                  <a:cubicBezTo>
                    <a:pt x="4903" y="4397"/>
                    <a:pt x="4856" y="4420"/>
                    <a:pt x="4827" y="4476"/>
                  </a:cubicBezTo>
                  <a:cubicBezTo>
                    <a:pt x="4506" y="5074"/>
                    <a:pt x="4978" y="5788"/>
                    <a:pt x="5478" y="6118"/>
                  </a:cubicBezTo>
                  <a:cubicBezTo>
                    <a:pt x="5576" y="6189"/>
                    <a:pt x="5612" y="6261"/>
                    <a:pt x="5763" y="6323"/>
                  </a:cubicBezTo>
                  <a:lnTo>
                    <a:pt x="5763" y="6341"/>
                  </a:lnTo>
                  <a:cubicBezTo>
                    <a:pt x="5763" y="6451"/>
                    <a:pt x="5853" y="6508"/>
                    <a:pt x="5940" y="6508"/>
                  </a:cubicBezTo>
                  <a:cubicBezTo>
                    <a:pt x="5965" y="6508"/>
                    <a:pt x="5991" y="6503"/>
                    <a:pt x="6013" y="6493"/>
                  </a:cubicBezTo>
                  <a:cubicBezTo>
                    <a:pt x="6138" y="6582"/>
                    <a:pt x="6263" y="6680"/>
                    <a:pt x="6379" y="6787"/>
                  </a:cubicBezTo>
                  <a:cubicBezTo>
                    <a:pt x="6825" y="7197"/>
                    <a:pt x="6745" y="7768"/>
                    <a:pt x="6700" y="8304"/>
                  </a:cubicBezTo>
                  <a:cubicBezTo>
                    <a:pt x="6700" y="8339"/>
                    <a:pt x="6700" y="8384"/>
                    <a:pt x="6700" y="8420"/>
                  </a:cubicBezTo>
                  <a:cubicBezTo>
                    <a:pt x="6700" y="8696"/>
                    <a:pt x="6780" y="8982"/>
                    <a:pt x="6816" y="9249"/>
                  </a:cubicBezTo>
                  <a:cubicBezTo>
                    <a:pt x="6905" y="9856"/>
                    <a:pt x="6923" y="10462"/>
                    <a:pt x="6968" y="11078"/>
                  </a:cubicBezTo>
                  <a:cubicBezTo>
                    <a:pt x="7021" y="11810"/>
                    <a:pt x="7128" y="12532"/>
                    <a:pt x="7235" y="13255"/>
                  </a:cubicBezTo>
                  <a:cubicBezTo>
                    <a:pt x="7298" y="13728"/>
                    <a:pt x="7405" y="14209"/>
                    <a:pt x="7423" y="14682"/>
                  </a:cubicBezTo>
                  <a:cubicBezTo>
                    <a:pt x="7441" y="15226"/>
                    <a:pt x="7093" y="15619"/>
                    <a:pt x="6763" y="16011"/>
                  </a:cubicBezTo>
                  <a:cubicBezTo>
                    <a:pt x="6397" y="16448"/>
                    <a:pt x="5817" y="16912"/>
                    <a:pt x="5166" y="17225"/>
                  </a:cubicBezTo>
                  <a:cubicBezTo>
                    <a:pt x="4662" y="17472"/>
                    <a:pt x="4114" y="17631"/>
                    <a:pt x="3596" y="17631"/>
                  </a:cubicBezTo>
                  <a:cubicBezTo>
                    <a:pt x="3124" y="17631"/>
                    <a:pt x="2677" y="17499"/>
                    <a:pt x="2311" y="17180"/>
                  </a:cubicBezTo>
                  <a:cubicBezTo>
                    <a:pt x="1802" y="16743"/>
                    <a:pt x="1731" y="15690"/>
                    <a:pt x="1517" y="15084"/>
                  </a:cubicBezTo>
                  <a:cubicBezTo>
                    <a:pt x="1249" y="14370"/>
                    <a:pt x="937" y="13692"/>
                    <a:pt x="750" y="12942"/>
                  </a:cubicBezTo>
                  <a:cubicBezTo>
                    <a:pt x="554" y="12131"/>
                    <a:pt x="384" y="11328"/>
                    <a:pt x="384" y="10489"/>
                  </a:cubicBezTo>
                  <a:cubicBezTo>
                    <a:pt x="384" y="9642"/>
                    <a:pt x="687" y="8759"/>
                    <a:pt x="741" y="7893"/>
                  </a:cubicBezTo>
                  <a:cubicBezTo>
                    <a:pt x="848" y="6332"/>
                    <a:pt x="1892" y="4744"/>
                    <a:pt x="2793" y="3522"/>
                  </a:cubicBezTo>
                  <a:cubicBezTo>
                    <a:pt x="3056" y="3158"/>
                    <a:pt x="3597" y="2236"/>
                    <a:pt x="4093" y="2236"/>
                  </a:cubicBezTo>
                  <a:close/>
                  <a:moveTo>
                    <a:pt x="5739" y="0"/>
                  </a:moveTo>
                  <a:cubicBezTo>
                    <a:pt x="5389" y="0"/>
                    <a:pt x="4956" y="292"/>
                    <a:pt x="4532" y="524"/>
                  </a:cubicBezTo>
                  <a:cubicBezTo>
                    <a:pt x="4461" y="569"/>
                    <a:pt x="4434" y="632"/>
                    <a:pt x="4443" y="694"/>
                  </a:cubicBezTo>
                  <a:cubicBezTo>
                    <a:pt x="4407" y="765"/>
                    <a:pt x="4416" y="855"/>
                    <a:pt x="4497" y="917"/>
                  </a:cubicBezTo>
                  <a:cubicBezTo>
                    <a:pt x="4862" y="1158"/>
                    <a:pt x="5076" y="1970"/>
                    <a:pt x="5210" y="2603"/>
                  </a:cubicBezTo>
                  <a:cubicBezTo>
                    <a:pt x="5201" y="2639"/>
                    <a:pt x="5210" y="2665"/>
                    <a:pt x="5228" y="2692"/>
                  </a:cubicBezTo>
                  <a:cubicBezTo>
                    <a:pt x="5264" y="2880"/>
                    <a:pt x="5300" y="3049"/>
                    <a:pt x="5326" y="3174"/>
                  </a:cubicBezTo>
                  <a:cubicBezTo>
                    <a:pt x="5362" y="3335"/>
                    <a:pt x="5398" y="3495"/>
                    <a:pt x="5433" y="3656"/>
                  </a:cubicBezTo>
                  <a:cubicBezTo>
                    <a:pt x="5308" y="3522"/>
                    <a:pt x="5192" y="3379"/>
                    <a:pt x="5121" y="3156"/>
                  </a:cubicBezTo>
                  <a:cubicBezTo>
                    <a:pt x="5032" y="2897"/>
                    <a:pt x="4961" y="2639"/>
                    <a:pt x="4845" y="2389"/>
                  </a:cubicBezTo>
                  <a:cubicBezTo>
                    <a:pt x="4674" y="2018"/>
                    <a:pt x="4387" y="1851"/>
                    <a:pt x="4028" y="1851"/>
                  </a:cubicBezTo>
                  <a:cubicBezTo>
                    <a:pt x="3955" y="1851"/>
                    <a:pt x="3879" y="1858"/>
                    <a:pt x="3801" y="1872"/>
                  </a:cubicBezTo>
                  <a:cubicBezTo>
                    <a:pt x="3274" y="1970"/>
                    <a:pt x="2873" y="2781"/>
                    <a:pt x="2614" y="3174"/>
                  </a:cubicBezTo>
                  <a:cubicBezTo>
                    <a:pt x="2070" y="4013"/>
                    <a:pt x="1517" y="4780"/>
                    <a:pt x="1098" y="5699"/>
                  </a:cubicBezTo>
                  <a:cubicBezTo>
                    <a:pt x="777" y="6403"/>
                    <a:pt x="491" y="7108"/>
                    <a:pt x="402" y="7884"/>
                  </a:cubicBezTo>
                  <a:cubicBezTo>
                    <a:pt x="286" y="8928"/>
                    <a:pt x="0" y="9990"/>
                    <a:pt x="54" y="11042"/>
                  </a:cubicBezTo>
                  <a:cubicBezTo>
                    <a:pt x="152" y="12951"/>
                    <a:pt x="1026" y="14762"/>
                    <a:pt x="1606" y="16555"/>
                  </a:cubicBezTo>
                  <a:cubicBezTo>
                    <a:pt x="1932" y="17583"/>
                    <a:pt x="2688" y="17988"/>
                    <a:pt x="3563" y="17988"/>
                  </a:cubicBezTo>
                  <a:cubicBezTo>
                    <a:pt x="5272" y="17988"/>
                    <a:pt x="7434" y="16443"/>
                    <a:pt x="7735" y="14968"/>
                  </a:cubicBezTo>
                  <a:cubicBezTo>
                    <a:pt x="7788" y="14718"/>
                    <a:pt x="7788" y="14450"/>
                    <a:pt x="7771" y="14182"/>
                  </a:cubicBezTo>
                  <a:cubicBezTo>
                    <a:pt x="7717" y="13531"/>
                    <a:pt x="7512" y="12844"/>
                    <a:pt x="7432" y="12264"/>
                  </a:cubicBezTo>
                  <a:cubicBezTo>
                    <a:pt x="7289" y="11158"/>
                    <a:pt x="7271" y="10052"/>
                    <a:pt x="7110" y="8946"/>
                  </a:cubicBezTo>
                  <a:cubicBezTo>
                    <a:pt x="7110" y="8919"/>
                    <a:pt x="7102" y="8883"/>
                    <a:pt x="7102" y="8857"/>
                  </a:cubicBezTo>
                  <a:cubicBezTo>
                    <a:pt x="7012" y="8250"/>
                    <a:pt x="7128" y="7724"/>
                    <a:pt x="6995" y="7224"/>
                  </a:cubicBezTo>
                  <a:cubicBezTo>
                    <a:pt x="7146" y="7224"/>
                    <a:pt x="7298" y="7215"/>
                    <a:pt x="7441" y="7180"/>
                  </a:cubicBezTo>
                  <a:cubicBezTo>
                    <a:pt x="7548" y="7902"/>
                    <a:pt x="7833" y="8598"/>
                    <a:pt x="8101" y="9276"/>
                  </a:cubicBezTo>
                  <a:cubicBezTo>
                    <a:pt x="8565" y="10436"/>
                    <a:pt x="8904" y="11533"/>
                    <a:pt x="9180" y="12755"/>
                  </a:cubicBezTo>
                  <a:cubicBezTo>
                    <a:pt x="9368" y="13585"/>
                    <a:pt x="9671" y="14370"/>
                    <a:pt x="10242" y="15012"/>
                  </a:cubicBezTo>
                  <a:cubicBezTo>
                    <a:pt x="10786" y="15637"/>
                    <a:pt x="11562" y="15744"/>
                    <a:pt x="12338" y="15788"/>
                  </a:cubicBezTo>
                  <a:cubicBezTo>
                    <a:pt x="12549" y="15802"/>
                    <a:pt x="12754" y="15814"/>
                    <a:pt x="12954" y="15814"/>
                  </a:cubicBezTo>
                  <a:cubicBezTo>
                    <a:pt x="13522" y="15814"/>
                    <a:pt x="14047" y="15720"/>
                    <a:pt x="14542" y="15324"/>
                  </a:cubicBezTo>
                  <a:cubicBezTo>
                    <a:pt x="15122" y="14860"/>
                    <a:pt x="15755" y="14521"/>
                    <a:pt x="15844" y="13745"/>
                  </a:cubicBezTo>
                  <a:cubicBezTo>
                    <a:pt x="15933" y="12951"/>
                    <a:pt x="15559" y="12068"/>
                    <a:pt x="15470" y="11274"/>
                  </a:cubicBezTo>
                  <a:cubicBezTo>
                    <a:pt x="15345" y="10061"/>
                    <a:pt x="14997" y="9026"/>
                    <a:pt x="14533" y="7911"/>
                  </a:cubicBezTo>
                  <a:cubicBezTo>
                    <a:pt x="14114" y="6912"/>
                    <a:pt x="13873" y="5832"/>
                    <a:pt x="13302" y="4923"/>
                  </a:cubicBezTo>
                  <a:cubicBezTo>
                    <a:pt x="13007" y="4459"/>
                    <a:pt x="12677" y="3977"/>
                    <a:pt x="12320" y="3531"/>
                  </a:cubicBezTo>
                  <a:cubicBezTo>
                    <a:pt x="12053" y="3210"/>
                    <a:pt x="11767" y="2897"/>
                    <a:pt x="11464" y="2621"/>
                  </a:cubicBezTo>
                  <a:cubicBezTo>
                    <a:pt x="10955" y="2157"/>
                    <a:pt x="10358" y="1764"/>
                    <a:pt x="9715" y="1497"/>
                  </a:cubicBezTo>
                  <a:cubicBezTo>
                    <a:pt x="9546" y="1425"/>
                    <a:pt x="9385" y="1363"/>
                    <a:pt x="9216" y="1309"/>
                  </a:cubicBezTo>
                  <a:cubicBezTo>
                    <a:pt x="8950" y="1228"/>
                    <a:pt x="8488" y="1000"/>
                    <a:pt x="8130" y="1000"/>
                  </a:cubicBezTo>
                  <a:cubicBezTo>
                    <a:pt x="8055" y="1000"/>
                    <a:pt x="7985" y="1010"/>
                    <a:pt x="7922" y="1033"/>
                  </a:cubicBezTo>
                  <a:cubicBezTo>
                    <a:pt x="7913" y="1024"/>
                    <a:pt x="7904" y="1015"/>
                    <a:pt x="7887" y="1015"/>
                  </a:cubicBezTo>
                  <a:cubicBezTo>
                    <a:pt x="7819" y="998"/>
                    <a:pt x="7758" y="991"/>
                    <a:pt x="7701" y="991"/>
                  </a:cubicBezTo>
                  <a:cubicBezTo>
                    <a:pt x="7025" y="991"/>
                    <a:pt x="7049" y="2092"/>
                    <a:pt x="7066" y="2585"/>
                  </a:cubicBezTo>
                  <a:cubicBezTo>
                    <a:pt x="7075" y="2826"/>
                    <a:pt x="7093" y="3076"/>
                    <a:pt x="7110" y="3317"/>
                  </a:cubicBezTo>
                  <a:cubicBezTo>
                    <a:pt x="7164" y="3950"/>
                    <a:pt x="7253" y="4566"/>
                    <a:pt x="7316" y="5190"/>
                  </a:cubicBezTo>
                  <a:cubicBezTo>
                    <a:pt x="7325" y="5199"/>
                    <a:pt x="7325" y="5217"/>
                    <a:pt x="7325" y="5226"/>
                  </a:cubicBezTo>
                  <a:cubicBezTo>
                    <a:pt x="6861" y="4530"/>
                    <a:pt x="6798" y="3656"/>
                    <a:pt x="6736" y="2826"/>
                  </a:cubicBezTo>
                  <a:cubicBezTo>
                    <a:pt x="6682" y="2095"/>
                    <a:pt x="6548" y="1381"/>
                    <a:pt x="6361" y="676"/>
                  </a:cubicBezTo>
                  <a:cubicBezTo>
                    <a:pt x="6229" y="172"/>
                    <a:pt x="6008"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0"/>
            <p:cNvSpPr/>
            <p:nvPr/>
          </p:nvSpPr>
          <p:spPr>
            <a:xfrm>
              <a:off x="234282" y="2337251"/>
              <a:ext cx="199716" cy="265519"/>
            </a:xfrm>
            <a:custGeom>
              <a:rect b="b" l="l" r="r" t="t"/>
              <a:pathLst>
                <a:path extrusionOk="0" h="6320" w="4754">
                  <a:moveTo>
                    <a:pt x="2336" y="813"/>
                  </a:moveTo>
                  <a:cubicBezTo>
                    <a:pt x="2521" y="859"/>
                    <a:pt x="2720" y="905"/>
                    <a:pt x="2921" y="905"/>
                  </a:cubicBezTo>
                  <a:cubicBezTo>
                    <a:pt x="2952" y="905"/>
                    <a:pt x="2983" y="904"/>
                    <a:pt x="3014" y="902"/>
                  </a:cubicBezTo>
                  <a:lnTo>
                    <a:pt x="3032" y="902"/>
                  </a:lnTo>
                  <a:cubicBezTo>
                    <a:pt x="2996" y="955"/>
                    <a:pt x="3005" y="1009"/>
                    <a:pt x="3023" y="1062"/>
                  </a:cubicBezTo>
                  <a:cubicBezTo>
                    <a:pt x="3023" y="1080"/>
                    <a:pt x="3023" y="1098"/>
                    <a:pt x="3023" y="1116"/>
                  </a:cubicBezTo>
                  <a:cubicBezTo>
                    <a:pt x="3005" y="1107"/>
                    <a:pt x="2978" y="1098"/>
                    <a:pt x="2960" y="1098"/>
                  </a:cubicBezTo>
                  <a:cubicBezTo>
                    <a:pt x="2898" y="1080"/>
                    <a:pt x="2835" y="1071"/>
                    <a:pt x="2782" y="1062"/>
                  </a:cubicBezTo>
                  <a:cubicBezTo>
                    <a:pt x="2719" y="1052"/>
                    <a:pt x="2657" y="1047"/>
                    <a:pt x="2596" y="1047"/>
                  </a:cubicBezTo>
                  <a:cubicBezTo>
                    <a:pt x="2503" y="1047"/>
                    <a:pt x="2413" y="1059"/>
                    <a:pt x="2327" y="1080"/>
                  </a:cubicBezTo>
                  <a:cubicBezTo>
                    <a:pt x="2318" y="1009"/>
                    <a:pt x="2318" y="911"/>
                    <a:pt x="2327" y="848"/>
                  </a:cubicBezTo>
                  <a:lnTo>
                    <a:pt x="2336" y="813"/>
                  </a:lnTo>
                  <a:close/>
                  <a:moveTo>
                    <a:pt x="1804" y="734"/>
                  </a:moveTo>
                  <a:cubicBezTo>
                    <a:pt x="1870" y="734"/>
                    <a:pt x="1937" y="740"/>
                    <a:pt x="2006" y="750"/>
                  </a:cubicBezTo>
                  <a:cubicBezTo>
                    <a:pt x="1979" y="893"/>
                    <a:pt x="1970" y="1036"/>
                    <a:pt x="1997" y="1178"/>
                  </a:cubicBezTo>
                  <a:cubicBezTo>
                    <a:pt x="1970" y="1187"/>
                    <a:pt x="1943" y="1205"/>
                    <a:pt x="1908" y="1214"/>
                  </a:cubicBezTo>
                  <a:cubicBezTo>
                    <a:pt x="1827" y="1250"/>
                    <a:pt x="1747" y="1294"/>
                    <a:pt x="1667" y="1330"/>
                  </a:cubicBezTo>
                  <a:cubicBezTo>
                    <a:pt x="1640" y="1357"/>
                    <a:pt x="1622" y="1375"/>
                    <a:pt x="1586" y="1393"/>
                  </a:cubicBezTo>
                  <a:lnTo>
                    <a:pt x="1604" y="1366"/>
                  </a:lnTo>
                  <a:lnTo>
                    <a:pt x="1470" y="804"/>
                  </a:lnTo>
                  <a:cubicBezTo>
                    <a:pt x="1578" y="753"/>
                    <a:pt x="1689" y="734"/>
                    <a:pt x="1804" y="734"/>
                  </a:cubicBezTo>
                  <a:close/>
                  <a:moveTo>
                    <a:pt x="1167" y="991"/>
                  </a:moveTo>
                  <a:lnTo>
                    <a:pt x="1274" y="1446"/>
                  </a:lnTo>
                  <a:cubicBezTo>
                    <a:pt x="1274" y="1473"/>
                    <a:pt x="1274" y="1491"/>
                    <a:pt x="1292" y="1509"/>
                  </a:cubicBezTo>
                  <a:cubicBezTo>
                    <a:pt x="1224" y="1522"/>
                    <a:pt x="1155" y="1529"/>
                    <a:pt x="1092" y="1529"/>
                  </a:cubicBezTo>
                  <a:cubicBezTo>
                    <a:pt x="816" y="1529"/>
                    <a:pt x="630" y="1400"/>
                    <a:pt x="891" y="1125"/>
                  </a:cubicBezTo>
                  <a:cubicBezTo>
                    <a:pt x="989" y="1080"/>
                    <a:pt x="1007" y="1062"/>
                    <a:pt x="1167" y="991"/>
                  </a:cubicBezTo>
                  <a:close/>
                  <a:moveTo>
                    <a:pt x="3835" y="420"/>
                  </a:moveTo>
                  <a:cubicBezTo>
                    <a:pt x="3906" y="545"/>
                    <a:pt x="3959" y="670"/>
                    <a:pt x="3986" y="804"/>
                  </a:cubicBezTo>
                  <a:cubicBezTo>
                    <a:pt x="4066" y="1143"/>
                    <a:pt x="4013" y="1509"/>
                    <a:pt x="4013" y="1883"/>
                  </a:cubicBezTo>
                  <a:lnTo>
                    <a:pt x="3995" y="1874"/>
                  </a:lnTo>
                  <a:cubicBezTo>
                    <a:pt x="3861" y="1848"/>
                    <a:pt x="3727" y="1830"/>
                    <a:pt x="3594" y="1821"/>
                  </a:cubicBezTo>
                  <a:cubicBezTo>
                    <a:pt x="3576" y="1821"/>
                    <a:pt x="3558" y="1821"/>
                    <a:pt x="3540" y="1830"/>
                  </a:cubicBezTo>
                  <a:cubicBezTo>
                    <a:pt x="3504" y="1660"/>
                    <a:pt x="3442" y="1500"/>
                    <a:pt x="3344" y="1366"/>
                  </a:cubicBezTo>
                  <a:cubicBezTo>
                    <a:pt x="3362" y="1268"/>
                    <a:pt x="3371" y="1161"/>
                    <a:pt x="3362" y="1062"/>
                  </a:cubicBezTo>
                  <a:cubicBezTo>
                    <a:pt x="3362" y="991"/>
                    <a:pt x="3353" y="920"/>
                    <a:pt x="3308" y="875"/>
                  </a:cubicBezTo>
                  <a:lnTo>
                    <a:pt x="3281" y="848"/>
                  </a:lnTo>
                  <a:cubicBezTo>
                    <a:pt x="3344" y="822"/>
                    <a:pt x="3406" y="795"/>
                    <a:pt x="3469" y="750"/>
                  </a:cubicBezTo>
                  <a:cubicBezTo>
                    <a:pt x="3611" y="670"/>
                    <a:pt x="3727" y="563"/>
                    <a:pt x="3835" y="420"/>
                  </a:cubicBezTo>
                  <a:close/>
                  <a:moveTo>
                    <a:pt x="3585" y="2160"/>
                  </a:moveTo>
                  <a:cubicBezTo>
                    <a:pt x="3692" y="2169"/>
                    <a:pt x="3799" y="2178"/>
                    <a:pt x="3897" y="2195"/>
                  </a:cubicBezTo>
                  <a:cubicBezTo>
                    <a:pt x="3915" y="2199"/>
                    <a:pt x="3934" y="2201"/>
                    <a:pt x="3952" y="2201"/>
                  </a:cubicBezTo>
                  <a:cubicBezTo>
                    <a:pt x="3977" y="2201"/>
                    <a:pt x="4001" y="2197"/>
                    <a:pt x="4022" y="2187"/>
                  </a:cubicBezTo>
                  <a:cubicBezTo>
                    <a:pt x="4031" y="2338"/>
                    <a:pt x="4049" y="2490"/>
                    <a:pt x="4075" y="2633"/>
                  </a:cubicBezTo>
                  <a:cubicBezTo>
                    <a:pt x="3906" y="2526"/>
                    <a:pt x="3710" y="2463"/>
                    <a:pt x="3540" y="2356"/>
                  </a:cubicBezTo>
                  <a:cubicBezTo>
                    <a:pt x="3558" y="2294"/>
                    <a:pt x="3567" y="2222"/>
                    <a:pt x="3567" y="2160"/>
                  </a:cubicBezTo>
                  <a:close/>
                  <a:moveTo>
                    <a:pt x="3397" y="2668"/>
                  </a:moveTo>
                  <a:cubicBezTo>
                    <a:pt x="3585" y="2775"/>
                    <a:pt x="3817" y="2838"/>
                    <a:pt x="3977" y="2989"/>
                  </a:cubicBezTo>
                  <a:cubicBezTo>
                    <a:pt x="4015" y="3027"/>
                    <a:pt x="4056" y="3042"/>
                    <a:pt x="4096" y="3042"/>
                  </a:cubicBezTo>
                  <a:cubicBezTo>
                    <a:pt x="4114" y="3042"/>
                    <a:pt x="4131" y="3039"/>
                    <a:pt x="4147" y="3034"/>
                  </a:cubicBezTo>
                  <a:cubicBezTo>
                    <a:pt x="4209" y="3337"/>
                    <a:pt x="4272" y="3641"/>
                    <a:pt x="4307" y="3944"/>
                  </a:cubicBezTo>
                  <a:cubicBezTo>
                    <a:pt x="3897" y="3632"/>
                    <a:pt x="3442" y="3284"/>
                    <a:pt x="3299" y="2802"/>
                  </a:cubicBezTo>
                  <a:lnTo>
                    <a:pt x="3299" y="2793"/>
                  </a:lnTo>
                  <a:cubicBezTo>
                    <a:pt x="3326" y="2757"/>
                    <a:pt x="3362" y="2713"/>
                    <a:pt x="3397" y="2668"/>
                  </a:cubicBezTo>
                  <a:close/>
                  <a:moveTo>
                    <a:pt x="2300" y="3739"/>
                  </a:moveTo>
                  <a:cubicBezTo>
                    <a:pt x="2452" y="3899"/>
                    <a:pt x="2568" y="4087"/>
                    <a:pt x="2702" y="4247"/>
                  </a:cubicBezTo>
                  <a:cubicBezTo>
                    <a:pt x="2684" y="4283"/>
                    <a:pt x="2657" y="4319"/>
                    <a:pt x="2630" y="4354"/>
                  </a:cubicBezTo>
                  <a:cubicBezTo>
                    <a:pt x="2594" y="4399"/>
                    <a:pt x="2559" y="4444"/>
                    <a:pt x="2532" y="4497"/>
                  </a:cubicBezTo>
                  <a:cubicBezTo>
                    <a:pt x="2445" y="4685"/>
                    <a:pt x="2248" y="4866"/>
                    <a:pt x="2107" y="4866"/>
                  </a:cubicBezTo>
                  <a:cubicBezTo>
                    <a:pt x="1988" y="4866"/>
                    <a:pt x="1909" y="4736"/>
                    <a:pt x="1970" y="4372"/>
                  </a:cubicBezTo>
                  <a:cubicBezTo>
                    <a:pt x="2015" y="4131"/>
                    <a:pt x="2148" y="3926"/>
                    <a:pt x="2300" y="3739"/>
                  </a:cubicBezTo>
                  <a:close/>
                  <a:moveTo>
                    <a:pt x="3032" y="3061"/>
                  </a:moveTo>
                  <a:cubicBezTo>
                    <a:pt x="3281" y="3623"/>
                    <a:pt x="3852" y="4006"/>
                    <a:pt x="4325" y="4390"/>
                  </a:cubicBezTo>
                  <a:cubicBezTo>
                    <a:pt x="4316" y="4551"/>
                    <a:pt x="4281" y="4720"/>
                    <a:pt x="4245" y="4881"/>
                  </a:cubicBezTo>
                  <a:cubicBezTo>
                    <a:pt x="4111" y="4827"/>
                    <a:pt x="3986" y="4747"/>
                    <a:pt x="3843" y="4711"/>
                  </a:cubicBezTo>
                  <a:cubicBezTo>
                    <a:pt x="3861" y="4381"/>
                    <a:pt x="3835" y="4060"/>
                    <a:pt x="3647" y="3899"/>
                  </a:cubicBezTo>
                  <a:cubicBezTo>
                    <a:pt x="3541" y="3810"/>
                    <a:pt x="3440" y="3774"/>
                    <a:pt x="3345" y="3774"/>
                  </a:cubicBezTo>
                  <a:cubicBezTo>
                    <a:pt x="3192" y="3774"/>
                    <a:pt x="3054" y="3868"/>
                    <a:pt x="2933" y="3989"/>
                  </a:cubicBezTo>
                  <a:cubicBezTo>
                    <a:pt x="2800" y="3828"/>
                    <a:pt x="2684" y="3650"/>
                    <a:pt x="2541" y="3498"/>
                  </a:cubicBezTo>
                  <a:cubicBezTo>
                    <a:pt x="2568" y="3471"/>
                    <a:pt x="2594" y="3444"/>
                    <a:pt x="2621" y="3418"/>
                  </a:cubicBezTo>
                  <a:cubicBezTo>
                    <a:pt x="2755" y="3293"/>
                    <a:pt x="2898" y="3177"/>
                    <a:pt x="3032" y="3061"/>
                  </a:cubicBezTo>
                  <a:close/>
                  <a:moveTo>
                    <a:pt x="3808" y="5059"/>
                  </a:moveTo>
                  <a:cubicBezTo>
                    <a:pt x="3933" y="5104"/>
                    <a:pt x="4049" y="5166"/>
                    <a:pt x="4174" y="5220"/>
                  </a:cubicBezTo>
                  <a:cubicBezTo>
                    <a:pt x="4147" y="5318"/>
                    <a:pt x="4129" y="5425"/>
                    <a:pt x="4102" y="5523"/>
                  </a:cubicBezTo>
                  <a:cubicBezTo>
                    <a:pt x="4054" y="5682"/>
                    <a:pt x="3947" y="5826"/>
                    <a:pt x="3865" y="5826"/>
                  </a:cubicBezTo>
                  <a:cubicBezTo>
                    <a:pt x="3810" y="5826"/>
                    <a:pt x="3767" y="5759"/>
                    <a:pt x="3763" y="5585"/>
                  </a:cubicBezTo>
                  <a:cubicBezTo>
                    <a:pt x="3763" y="5461"/>
                    <a:pt x="3790" y="5264"/>
                    <a:pt x="3808" y="5059"/>
                  </a:cubicBezTo>
                  <a:close/>
                  <a:moveTo>
                    <a:pt x="3863" y="1"/>
                  </a:moveTo>
                  <a:cubicBezTo>
                    <a:pt x="3792" y="1"/>
                    <a:pt x="3724" y="63"/>
                    <a:pt x="3701" y="144"/>
                  </a:cubicBezTo>
                  <a:cubicBezTo>
                    <a:pt x="3656" y="144"/>
                    <a:pt x="3603" y="161"/>
                    <a:pt x="3567" y="215"/>
                  </a:cubicBezTo>
                  <a:cubicBezTo>
                    <a:pt x="3346" y="505"/>
                    <a:pt x="3111" y="595"/>
                    <a:pt x="2868" y="595"/>
                  </a:cubicBezTo>
                  <a:cubicBezTo>
                    <a:pt x="2475" y="595"/>
                    <a:pt x="2062" y="362"/>
                    <a:pt x="1653" y="362"/>
                  </a:cubicBezTo>
                  <a:cubicBezTo>
                    <a:pt x="1598" y="362"/>
                    <a:pt x="1543" y="366"/>
                    <a:pt x="1488" y="376"/>
                  </a:cubicBezTo>
                  <a:cubicBezTo>
                    <a:pt x="1292" y="411"/>
                    <a:pt x="917" y="750"/>
                    <a:pt x="792" y="795"/>
                  </a:cubicBezTo>
                  <a:cubicBezTo>
                    <a:pt x="659" y="848"/>
                    <a:pt x="480" y="893"/>
                    <a:pt x="391" y="1009"/>
                  </a:cubicBezTo>
                  <a:cubicBezTo>
                    <a:pt x="0" y="1568"/>
                    <a:pt x="617" y="1817"/>
                    <a:pt x="1142" y="1817"/>
                  </a:cubicBezTo>
                  <a:cubicBezTo>
                    <a:pt x="1312" y="1817"/>
                    <a:pt x="1473" y="1791"/>
                    <a:pt x="1586" y="1740"/>
                  </a:cubicBezTo>
                  <a:cubicBezTo>
                    <a:pt x="1747" y="1669"/>
                    <a:pt x="1916" y="1589"/>
                    <a:pt x="2077" y="1509"/>
                  </a:cubicBezTo>
                  <a:cubicBezTo>
                    <a:pt x="2220" y="1455"/>
                    <a:pt x="2354" y="1419"/>
                    <a:pt x="2470" y="1401"/>
                  </a:cubicBezTo>
                  <a:cubicBezTo>
                    <a:pt x="2531" y="1392"/>
                    <a:pt x="2589" y="1388"/>
                    <a:pt x="2642" y="1388"/>
                  </a:cubicBezTo>
                  <a:cubicBezTo>
                    <a:pt x="3331" y="1388"/>
                    <a:pt x="3400" y="2097"/>
                    <a:pt x="2978" y="2659"/>
                  </a:cubicBezTo>
                  <a:cubicBezTo>
                    <a:pt x="2818" y="2856"/>
                    <a:pt x="2577" y="3007"/>
                    <a:pt x="2380" y="3177"/>
                  </a:cubicBezTo>
                  <a:cubicBezTo>
                    <a:pt x="2318" y="3230"/>
                    <a:pt x="2264" y="3284"/>
                    <a:pt x="2202" y="3346"/>
                  </a:cubicBezTo>
                  <a:cubicBezTo>
                    <a:pt x="2157" y="3364"/>
                    <a:pt x="2131" y="3400"/>
                    <a:pt x="2113" y="3444"/>
                  </a:cubicBezTo>
                  <a:cubicBezTo>
                    <a:pt x="1854" y="3739"/>
                    <a:pt x="1676" y="4078"/>
                    <a:pt x="1604" y="4479"/>
                  </a:cubicBezTo>
                  <a:cubicBezTo>
                    <a:pt x="1512" y="4956"/>
                    <a:pt x="1738" y="5214"/>
                    <a:pt x="2042" y="5214"/>
                  </a:cubicBezTo>
                  <a:cubicBezTo>
                    <a:pt x="2210" y="5214"/>
                    <a:pt x="2402" y="5135"/>
                    <a:pt x="2577" y="4970"/>
                  </a:cubicBezTo>
                  <a:cubicBezTo>
                    <a:pt x="2723" y="4830"/>
                    <a:pt x="3112" y="4195"/>
                    <a:pt x="3327" y="4195"/>
                  </a:cubicBezTo>
                  <a:cubicBezTo>
                    <a:pt x="3400" y="4195"/>
                    <a:pt x="3453" y="4268"/>
                    <a:pt x="3469" y="4461"/>
                  </a:cubicBezTo>
                  <a:cubicBezTo>
                    <a:pt x="3504" y="4916"/>
                    <a:pt x="3397" y="5371"/>
                    <a:pt x="3442" y="5826"/>
                  </a:cubicBezTo>
                  <a:cubicBezTo>
                    <a:pt x="3466" y="6083"/>
                    <a:pt x="3686" y="6320"/>
                    <a:pt x="3906" y="6320"/>
                  </a:cubicBezTo>
                  <a:cubicBezTo>
                    <a:pt x="4015" y="6320"/>
                    <a:pt x="4124" y="6262"/>
                    <a:pt x="4209" y="6121"/>
                  </a:cubicBezTo>
                  <a:cubicBezTo>
                    <a:pt x="4486" y="5666"/>
                    <a:pt x="4620" y="5041"/>
                    <a:pt x="4655" y="4461"/>
                  </a:cubicBezTo>
                  <a:cubicBezTo>
                    <a:pt x="4727" y="4399"/>
                    <a:pt x="4753" y="4301"/>
                    <a:pt x="4664" y="4229"/>
                  </a:cubicBezTo>
                  <a:lnTo>
                    <a:pt x="4664" y="4221"/>
                  </a:lnTo>
                  <a:cubicBezTo>
                    <a:pt x="4664" y="4113"/>
                    <a:pt x="4664" y="3997"/>
                    <a:pt x="4655" y="3890"/>
                  </a:cubicBezTo>
                  <a:cubicBezTo>
                    <a:pt x="4602" y="2989"/>
                    <a:pt x="4298" y="2187"/>
                    <a:pt x="4370" y="1268"/>
                  </a:cubicBezTo>
                  <a:cubicBezTo>
                    <a:pt x="4370" y="1170"/>
                    <a:pt x="4379" y="1089"/>
                    <a:pt x="4379" y="1009"/>
                  </a:cubicBezTo>
                  <a:cubicBezTo>
                    <a:pt x="4379" y="590"/>
                    <a:pt x="4289" y="447"/>
                    <a:pt x="3977" y="63"/>
                  </a:cubicBezTo>
                  <a:cubicBezTo>
                    <a:pt x="3943" y="19"/>
                    <a:pt x="3902" y="1"/>
                    <a:pt x="38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
            <p:cNvSpPr/>
            <p:nvPr/>
          </p:nvSpPr>
          <p:spPr>
            <a:xfrm>
              <a:off x="493153" y="2276669"/>
              <a:ext cx="156697" cy="160908"/>
            </a:xfrm>
            <a:custGeom>
              <a:rect b="b" l="l" r="r" t="t"/>
              <a:pathLst>
                <a:path extrusionOk="0" h="3830" w="3730">
                  <a:moveTo>
                    <a:pt x="3108" y="478"/>
                  </a:moveTo>
                  <a:cubicBezTo>
                    <a:pt x="3283" y="478"/>
                    <a:pt x="3388" y="635"/>
                    <a:pt x="3239" y="961"/>
                  </a:cubicBezTo>
                  <a:cubicBezTo>
                    <a:pt x="3150" y="934"/>
                    <a:pt x="3079" y="863"/>
                    <a:pt x="3016" y="792"/>
                  </a:cubicBezTo>
                  <a:cubicBezTo>
                    <a:pt x="2945" y="729"/>
                    <a:pt x="2882" y="658"/>
                    <a:pt x="2811" y="595"/>
                  </a:cubicBezTo>
                  <a:cubicBezTo>
                    <a:pt x="2913" y="518"/>
                    <a:pt x="3019" y="478"/>
                    <a:pt x="3108" y="478"/>
                  </a:cubicBezTo>
                  <a:close/>
                  <a:moveTo>
                    <a:pt x="2579" y="845"/>
                  </a:moveTo>
                  <a:cubicBezTo>
                    <a:pt x="2749" y="970"/>
                    <a:pt x="2865" y="1166"/>
                    <a:pt x="3052" y="1256"/>
                  </a:cubicBezTo>
                  <a:cubicBezTo>
                    <a:pt x="2963" y="1372"/>
                    <a:pt x="2865" y="1479"/>
                    <a:pt x="2784" y="1595"/>
                  </a:cubicBezTo>
                  <a:cubicBezTo>
                    <a:pt x="2766" y="1577"/>
                    <a:pt x="2758" y="1568"/>
                    <a:pt x="2749" y="1559"/>
                  </a:cubicBezTo>
                  <a:cubicBezTo>
                    <a:pt x="2552" y="1470"/>
                    <a:pt x="2392" y="1318"/>
                    <a:pt x="2204" y="1211"/>
                  </a:cubicBezTo>
                  <a:cubicBezTo>
                    <a:pt x="2231" y="1193"/>
                    <a:pt x="2267" y="1175"/>
                    <a:pt x="2294" y="1148"/>
                  </a:cubicBezTo>
                  <a:cubicBezTo>
                    <a:pt x="2410" y="1059"/>
                    <a:pt x="2490" y="952"/>
                    <a:pt x="2579" y="845"/>
                  </a:cubicBezTo>
                  <a:close/>
                  <a:moveTo>
                    <a:pt x="572" y="1184"/>
                  </a:moveTo>
                  <a:cubicBezTo>
                    <a:pt x="670" y="1229"/>
                    <a:pt x="768" y="1273"/>
                    <a:pt x="866" y="1309"/>
                  </a:cubicBezTo>
                  <a:cubicBezTo>
                    <a:pt x="857" y="1336"/>
                    <a:pt x="839" y="1363"/>
                    <a:pt x="839" y="1389"/>
                  </a:cubicBezTo>
                  <a:cubicBezTo>
                    <a:pt x="822" y="1603"/>
                    <a:pt x="768" y="1800"/>
                    <a:pt x="741" y="2005"/>
                  </a:cubicBezTo>
                  <a:cubicBezTo>
                    <a:pt x="420" y="1844"/>
                    <a:pt x="500" y="1487"/>
                    <a:pt x="572" y="1184"/>
                  </a:cubicBezTo>
                  <a:close/>
                  <a:moveTo>
                    <a:pt x="1178" y="1407"/>
                  </a:moveTo>
                  <a:cubicBezTo>
                    <a:pt x="1250" y="1416"/>
                    <a:pt x="1321" y="1434"/>
                    <a:pt x="1410" y="1434"/>
                  </a:cubicBezTo>
                  <a:lnTo>
                    <a:pt x="1517" y="1434"/>
                  </a:lnTo>
                  <a:lnTo>
                    <a:pt x="1509" y="1452"/>
                  </a:lnTo>
                  <a:cubicBezTo>
                    <a:pt x="1491" y="1737"/>
                    <a:pt x="1402" y="2014"/>
                    <a:pt x="1366" y="2299"/>
                  </a:cubicBezTo>
                  <a:cubicBezTo>
                    <a:pt x="1330" y="2273"/>
                    <a:pt x="1294" y="2246"/>
                    <a:pt x="1259" y="2228"/>
                  </a:cubicBezTo>
                  <a:cubicBezTo>
                    <a:pt x="1196" y="2192"/>
                    <a:pt x="1134" y="2165"/>
                    <a:pt x="1063" y="2130"/>
                  </a:cubicBezTo>
                  <a:cubicBezTo>
                    <a:pt x="1089" y="1889"/>
                    <a:pt x="1152" y="1648"/>
                    <a:pt x="1178" y="1407"/>
                  </a:cubicBezTo>
                  <a:close/>
                  <a:moveTo>
                    <a:pt x="1839" y="1372"/>
                  </a:moveTo>
                  <a:cubicBezTo>
                    <a:pt x="1856" y="1407"/>
                    <a:pt x="1892" y="1443"/>
                    <a:pt x="1937" y="1461"/>
                  </a:cubicBezTo>
                  <a:cubicBezTo>
                    <a:pt x="2178" y="1541"/>
                    <a:pt x="2347" y="1746"/>
                    <a:pt x="2570" y="1853"/>
                  </a:cubicBezTo>
                  <a:cubicBezTo>
                    <a:pt x="2588" y="1862"/>
                    <a:pt x="2606" y="1871"/>
                    <a:pt x="2633" y="1871"/>
                  </a:cubicBezTo>
                  <a:cubicBezTo>
                    <a:pt x="2606" y="1942"/>
                    <a:pt x="2606" y="2014"/>
                    <a:pt x="2615" y="2094"/>
                  </a:cubicBezTo>
                  <a:cubicBezTo>
                    <a:pt x="2294" y="2237"/>
                    <a:pt x="1964" y="2371"/>
                    <a:pt x="1660" y="2558"/>
                  </a:cubicBezTo>
                  <a:cubicBezTo>
                    <a:pt x="1678" y="2531"/>
                    <a:pt x="1696" y="2504"/>
                    <a:pt x="1696" y="2460"/>
                  </a:cubicBezTo>
                  <a:cubicBezTo>
                    <a:pt x="1705" y="2121"/>
                    <a:pt x="1830" y="1800"/>
                    <a:pt x="1848" y="1461"/>
                  </a:cubicBezTo>
                  <a:cubicBezTo>
                    <a:pt x="1848" y="1434"/>
                    <a:pt x="1839" y="1407"/>
                    <a:pt x="1830" y="1380"/>
                  </a:cubicBezTo>
                  <a:lnTo>
                    <a:pt x="1839" y="1372"/>
                  </a:lnTo>
                  <a:close/>
                  <a:moveTo>
                    <a:pt x="2722" y="2415"/>
                  </a:moveTo>
                  <a:cubicBezTo>
                    <a:pt x="2758" y="2496"/>
                    <a:pt x="2802" y="2576"/>
                    <a:pt x="2838" y="2647"/>
                  </a:cubicBezTo>
                  <a:lnTo>
                    <a:pt x="2856" y="2674"/>
                  </a:lnTo>
                  <a:cubicBezTo>
                    <a:pt x="2838" y="2674"/>
                    <a:pt x="2820" y="2674"/>
                    <a:pt x="2802" y="2683"/>
                  </a:cubicBezTo>
                  <a:cubicBezTo>
                    <a:pt x="2526" y="2799"/>
                    <a:pt x="2267" y="3013"/>
                    <a:pt x="1964" y="3013"/>
                  </a:cubicBezTo>
                  <a:cubicBezTo>
                    <a:pt x="1946" y="2995"/>
                    <a:pt x="1937" y="2977"/>
                    <a:pt x="1928" y="2959"/>
                  </a:cubicBezTo>
                  <a:cubicBezTo>
                    <a:pt x="1910" y="2915"/>
                    <a:pt x="1883" y="2879"/>
                    <a:pt x="1856" y="2835"/>
                  </a:cubicBezTo>
                  <a:cubicBezTo>
                    <a:pt x="2133" y="2674"/>
                    <a:pt x="2427" y="2549"/>
                    <a:pt x="2722" y="2415"/>
                  </a:cubicBezTo>
                  <a:close/>
                  <a:moveTo>
                    <a:pt x="2945" y="2995"/>
                  </a:moveTo>
                  <a:cubicBezTo>
                    <a:pt x="2954" y="3218"/>
                    <a:pt x="2820" y="3406"/>
                    <a:pt x="2526" y="3504"/>
                  </a:cubicBezTo>
                  <a:cubicBezTo>
                    <a:pt x="2495" y="3514"/>
                    <a:pt x="2465" y="3519"/>
                    <a:pt x="2437" y="3519"/>
                  </a:cubicBezTo>
                  <a:cubicBezTo>
                    <a:pt x="2318" y="3519"/>
                    <a:pt x="2221" y="3435"/>
                    <a:pt x="2142" y="3334"/>
                  </a:cubicBezTo>
                  <a:cubicBezTo>
                    <a:pt x="2427" y="3272"/>
                    <a:pt x="2677" y="3102"/>
                    <a:pt x="2945" y="2995"/>
                  </a:cubicBezTo>
                  <a:close/>
                  <a:moveTo>
                    <a:pt x="3123" y="0"/>
                  </a:moveTo>
                  <a:cubicBezTo>
                    <a:pt x="2904" y="0"/>
                    <a:pt x="2678" y="123"/>
                    <a:pt x="2534" y="283"/>
                  </a:cubicBezTo>
                  <a:cubicBezTo>
                    <a:pt x="2231" y="613"/>
                    <a:pt x="2169" y="917"/>
                    <a:pt x="1669" y="1068"/>
                  </a:cubicBezTo>
                  <a:cubicBezTo>
                    <a:pt x="1583" y="1094"/>
                    <a:pt x="1501" y="1105"/>
                    <a:pt x="1422" y="1105"/>
                  </a:cubicBezTo>
                  <a:cubicBezTo>
                    <a:pt x="1063" y="1105"/>
                    <a:pt x="771" y="876"/>
                    <a:pt x="420" y="774"/>
                  </a:cubicBezTo>
                  <a:cubicBezTo>
                    <a:pt x="402" y="768"/>
                    <a:pt x="385" y="766"/>
                    <a:pt x="369" y="766"/>
                  </a:cubicBezTo>
                  <a:cubicBezTo>
                    <a:pt x="226" y="766"/>
                    <a:pt x="162" y="963"/>
                    <a:pt x="251" y="1059"/>
                  </a:cubicBezTo>
                  <a:cubicBezTo>
                    <a:pt x="170" y="1398"/>
                    <a:pt x="1" y="2005"/>
                    <a:pt x="340" y="2183"/>
                  </a:cubicBezTo>
                  <a:cubicBezTo>
                    <a:pt x="625" y="2335"/>
                    <a:pt x="929" y="2433"/>
                    <a:pt x="1214" y="2594"/>
                  </a:cubicBezTo>
                  <a:cubicBezTo>
                    <a:pt x="1509" y="2772"/>
                    <a:pt x="1651" y="3182"/>
                    <a:pt x="1830" y="3468"/>
                  </a:cubicBezTo>
                  <a:cubicBezTo>
                    <a:pt x="1990" y="3721"/>
                    <a:pt x="2232" y="3830"/>
                    <a:pt x="2474" y="3830"/>
                  </a:cubicBezTo>
                  <a:cubicBezTo>
                    <a:pt x="2932" y="3830"/>
                    <a:pt x="3392" y="3440"/>
                    <a:pt x="3311" y="2897"/>
                  </a:cubicBezTo>
                  <a:cubicBezTo>
                    <a:pt x="3257" y="2567"/>
                    <a:pt x="2900" y="2281"/>
                    <a:pt x="2972" y="1925"/>
                  </a:cubicBezTo>
                  <a:cubicBezTo>
                    <a:pt x="3025" y="1657"/>
                    <a:pt x="3373" y="1372"/>
                    <a:pt x="3525" y="1148"/>
                  </a:cubicBezTo>
                  <a:cubicBezTo>
                    <a:pt x="3703" y="881"/>
                    <a:pt x="3730" y="408"/>
                    <a:pt x="3498" y="158"/>
                  </a:cubicBezTo>
                  <a:cubicBezTo>
                    <a:pt x="3389" y="46"/>
                    <a:pt x="3258" y="0"/>
                    <a:pt x="312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10"/>
          <p:cNvGrpSpPr/>
          <p:nvPr/>
        </p:nvGrpSpPr>
        <p:grpSpPr>
          <a:xfrm>
            <a:off x="904956" y="1526764"/>
            <a:ext cx="430862" cy="343037"/>
            <a:chOff x="1376700" y="1639725"/>
            <a:chExt cx="275100" cy="219025"/>
          </a:xfrm>
        </p:grpSpPr>
        <p:sp>
          <p:nvSpPr>
            <p:cNvPr id="966" name="Google Shape;966;p10"/>
            <p:cNvSpPr/>
            <p:nvPr/>
          </p:nvSpPr>
          <p:spPr>
            <a:xfrm>
              <a:off x="1381100" y="1661525"/>
              <a:ext cx="147875" cy="133650"/>
            </a:xfrm>
            <a:custGeom>
              <a:rect b="b" l="l" r="r" t="t"/>
              <a:pathLst>
                <a:path extrusionOk="0" h="5346" w="5915">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
            <p:cNvSpPr/>
            <p:nvPr/>
          </p:nvSpPr>
          <p:spPr>
            <a:xfrm>
              <a:off x="1376700" y="1639725"/>
              <a:ext cx="275100" cy="219025"/>
            </a:xfrm>
            <a:custGeom>
              <a:rect b="b" l="l" r="r" t="t"/>
              <a:pathLst>
                <a:path extrusionOk="0" h="8761" w="11004">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10"/>
          <p:cNvSpPr/>
          <p:nvPr/>
        </p:nvSpPr>
        <p:spPr>
          <a:xfrm>
            <a:off x="144240" y="3569075"/>
            <a:ext cx="239754" cy="235827"/>
          </a:xfrm>
          <a:custGeom>
            <a:rect b="b" l="l" r="r" t="t"/>
            <a:pathLst>
              <a:path extrusionOk="0" h="6485" w="6593">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10"/>
          <p:cNvGrpSpPr/>
          <p:nvPr/>
        </p:nvGrpSpPr>
        <p:grpSpPr>
          <a:xfrm>
            <a:off x="504775" y="2997666"/>
            <a:ext cx="400173" cy="396657"/>
            <a:chOff x="1609325" y="4271641"/>
            <a:chExt cx="400173" cy="396657"/>
          </a:xfrm>
        </p:grpSpPr>
        <p:sp>
          <p:nvSpPr>
            <p:cNvPr id="970" name="Google Shape;970;p10"/>
            <p:cNvSpPr/>
            <p:nvPr/>
          </p:nvSpPr>
          <p:spPr>
            <a:xfrm>
              <a:off x="1852202" y="4362996"/>
              <a:ext cx="91857" cy="29179"/>
            </a:xfrm>
            <a:custGeom>
              <a:rect b="b" l="l" r="r" t="t"/>
              <a:pathLst>
                <a:path extrusionOk="0" h="581" w="1829">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
            <p:cNvSpPr/>
            <p:nvPr/>
          </p:nvSpPr>
          <p:spPr>
            <a:xfrm>
              <a:off x="1758185" y="4310463"/>
              <a:ext cx="229818" cy="320018"/>
            </a:xfrm>
            <a:custGeom>
              <a:rect b="b" l="l" r="r" t="t"/>
              <a:pathLst>
                <a:path extrusionOk="0" h="6372" w="4576">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0"/>
            <p:cNvSpPr/>
            <p:nvPr/>
          </p:nvSpPr>
          <p:spPr>
            <a:xfrm>
              <a:off x="1970477" y="4374145"/>
              <a:ext cx="26919" cy="57856"/>
            </a:xfrm>
            <a:custGeom>
              <a:rect b="b" l="l" r="r" t="t"/>
              <a:pathLst>
                <a:path extrusionOk="0" h="1152" w="536">
                  <a:moveTo>
                    <a:pt x="0" y="1"/>
                  </a:moveTo>
                  <a:cubicBezTo>
                    <a:pt x="188" y="375"/>
                    <a:pt x="357" y="768"/>
                    <a:pt x="527" y="1151"/>
                  </a:cubicBezTo>
                  <a:cubicBezTo>
                    <a:pt x="536" y="1044"/>
                    <a:pt x="536" y="937"/>
                    <a:pt x="509" y="821"/>
                  </a:cubicBezTo>
                  <a:cubicBezTo>
                    <a:pt x="411" y="420"/>
                    <a:pt x="232" y="16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0"/>
            <p:cNvSpPr/>
            <p:nvPr/>
          </p:nvSpPr>
          <p:spPr>
            <a:xfrm>
              <a:off x="1609325" y="4271641"/>
              <a:ext cx="400173" cy="396657"/>
            </a:xfrm>
            <a:custGeom>
              <a:rect b="b" l="l" r="r" t="t"/>
              <a:pathLst>
                <a:path extrusionOk="0" h="7898" w="7968">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10"/>
          <p:cNvGrpSpPr/>
          <p:nvPr/>
        </p:nvGrpSpPr>
        <p:grpSpPr>
          <a:xfrm rot="-3288545">
            <a:off x="504880" y="3859616"/>
            <a:ext cx="512102" cy="561249"/>
            <a:chOff x="8299150" y="575962"/>
            <a:chExt cx="1240025" cy="1065538"/>
          </a:xfrm>
        </p:grpSpPr>
        <p:sp>
          <p:nvSpPr>
            <p:cNvPr id="975" name="Google Shape;975;p10"/>
            <p:cNvSpPr/>
            <p:nvPr/>
          </p:nvSpPr>
          <p:spPr>
            <a:xfrm>
              <a:off x="8671659" y="623707"/>
              <a:ext cx="180853" cy="310682"/>
            </a:xfrm>
            <a:custGeom>
              <a:rect b="b" l="l" r="r" t="t"/>
              <a:pathLst>
                <a:path extrusionOk="0" h="3221" w="1875">
                  <a:moveTo>
                    <a:pt x="1518" y="0"/>
                  </a:moveTo>
                  <a:cubicBezTo>
                    <a:pt x="1446" y="62"/>
                    <a:pt x="1366" y="116"/>
                    <a:pt x="1286" y="178"/>
                  </a:cubicBezTo>
                  <a:cubicBezTo>
                    <a:pt x="1428" y="687"/>
                    <a:pt x="813" y="1427"/>
                    <a:pt x="563" y="1838"/>
                  </a:cubicBezTo>
                  <a:cubicBezTo>
                    <a:pt x="358" y="2168"/>
                    <a:pt x="179" y="2525"/>
                    <a:pt x="1" y="2873"/>
                  </a:cubicBezTo>
                  <a:cubicBezTo>
                    <a:pt x="162" y="2989"/>
                    <a:pt x="313" y="3096"/>
                    <a:pt x="456" y="3221"/>
                  </a:cubicBezTo>
                  <a:cubicBezTo>
                    <a:pt x="527" y="3087"/>
                    <a:pt x="590" y="2962"/>
                    <a:pt x="661" y="2828"/>
                  </a:cubicBezTo>
                  <a:cubicBezTo>
                    <a:pt x="1009" y="2159"/>
                    <a:pt x="1232" y="1454"/>
                    <a:pt x="1535" y="776"/>
                  </a:cubicBezTo>
                  <a:cubicBezTo>
                    <a:pt x="1589" y="669"/>
                    <a:pt x="1634" y="562"/>
                    <a:pt x="1687" y="446"/>
                  </a:cubicBezTo>
                  <a:cubicBezTo>
                    <a:pt x="1874" y="18"/>
                    <a:pt x="1571" y="152"/>
                    <a:pt x="151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0"/>
            <p:cNvSpPr/>
            <p:nvPr/>
          </p:nvSpPr>
          <p:spPr>
            <a:xfrm>
              <a:off x="8427339" y="930820"/>
              <a:ext cx="241909" cy="171401"/>
            </a:xfrm>
            <a:custGeom>
              <a:rect b="b" l="l" r="r" t="t"/>
              <a:pathLst>
                <a:path extrusionOk="0" h="1777" w="2508">
                  <a:moveTo>
                    <a:pt x="188" y="1"/>
                  </a:moveTo>
                  <a:cubicBezTo>
                    <a:pt x="134" y="144"/>
                    <a:pt x="63" y="295"/>
                    <a:pt x="0" y="438"/>
                  </a:cubicBezTo>
                  <a:cubicBezTo>
                    <a:pt x="161" y="572"/>
                    <a:pt x="322" y="688"/>
                    <a:pt x="491" y="804"/>
                  </a:cubicBezTo>
                  <a:cubicBezTo>
                    <a:pt x="848" y="946"/>
                    <a:pt x="1187" y="1116"/>
                    <a:pt x="1481" y="1366"/>
                  </a:cubicBezTo>
                  <a:cubicBezTo>
                    <a:pt x="1669" y="1526"/>
                    <a:pt x="1874" y="1705"/>
                    <a:pt x="2106" y="1776"/>
                  </a:cubicBezTo>
                  <a:cubicBezTo>
                    <a:pt x="2240" y="1651"/>
                    <a:pt x="2373" y="1526"/>
                    <a:pt x="2507" y="1392"/>
                  </a:cubicBezTo>
                  <a:lnTo>
                    <a:pt x="2507" y="1348"/>
                  </a:lnTo>
                  <a:cubicBezTo>
                    <a:pt x="2097" y="1036"/>
                    <a:pt x="1758" y="697"/>
                    <a:pt x="1267" y="474"/>
                  </a:cubicBezTo>
                  <a:cubicBezTo>
                    <a:pt x="973" y="331"/>
                    <a:pt x="696" y="188"/>
                    <a:pt x="429" y="19"/>
                  </a:cubicBezTo>
                  <a:cubicBezTo>
                    <a:pt x="348" y="10"/>
                    <a:pt x="268" y="1"/>
                    <a:pt x="18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0"/>
            <p:cNvSpPr/>
            <p:nvPr/>
          </p:nvSpPr>
          <p:spPr>
            <a:xfrm>
              <a:off x="8497847" y="854235"/>
              <a:ext cx="203231" cy="170532"/>
            </a:xfrm>
            <a:custGeom>
              <a:rect b="b" l="l" r="r" t="t"/>
              <a:pathLst>
                <a:path extrusionOk="0" h="1768" w="2107">
                  <a:moveTo>
                    <a:pt x="269" y="1"/>
                  </a:moveTo>
                  <a:cubicBezTo>
                    <a:pt x="179" y="90"/>
                    <a:pt x="90" y="179"/>
                    <a:pt x="1" y="268"/>
                  </a:cubicBezTo>
                  <a:cubicBezTo>
                    <a:pt x="10" y="331"/>
                    <a:pt x="46" y="402"/>
                    <a:pt x="108" y="447"/>
                  </a:cubicBezTo>
                  <a:cubicBezTo>
                    <a:pt x="340" y="634"/>
                    <a:pt x="572" y="822"/>
                    <a:pt x="795" y="1018"/>
                  </a:cubicBezTo>
                  <a:cubicBezTo>
                    <a:pt x="938" y="1080"/>
                    <a:pt x="1080" y="1152"/>
                    <a:pt x="1214" y="1232"/>
                  </a:cubicBezTo>
                  <a:cubicBezTo>
                    <a:pt x="1455" y="1375"/>
                    <a:pt x="1660" y="1580"/>
                    <a:pt x="1865" y="1767"/>
                  </a:cubicBezTo>
                  <a:cubicBezTo>
                    <a:pt x="1937" y="1553"/>
                    <a:pt x="2017" y="1348"/>
                    <a:pt x="2106" y="1143"/>
                  </a:cubicBezTo>
                  <a:cubicBezTo>
                    <a:pt x="1553" y="679"/>
                    <a:pt x="947" y="286"/>
                    <a:pt x="26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
            <p:cNvSpPr/>
            <p:nvPr/>
          </p:nvSpPr>
          <p:spPr>
            <a:xfrm>
              <a:off x="8725867" y="975575"/>
              <a:ext cx="12153" cy="15626"/>
            </a:xfrm>
            <a:custGeom>
              <a:rect b="b" l="l" r="r" t="t"/>
              <a:pathLst>
                <a:path extrusionOk="0" h="162" w="126">
                  <a:moveTo>
                    <a:pt x="37" y="1"/>
                  </a:moveTo>
                  <a:cubicBezTo>
                    <a:pt x="28" y="27"/>
                    <a:pt x="10" y="63"/>
                    <a:pt x="1" y="90"/>
                  </a:cubicBezTo>
                  <a:cubicBezTo>
                    <a:pt x="46" y="117"/>
                    <a:pt x="81" y="135"/>
                    <a:pt x="126" y="161"/>
                  </a:cubicBezTo>
                  <a:cubicBezTo>
                    <a:pt x="126" y="152"/>
                    <a:pt x="126" y="152"/>
                    <a:pt x="126" y="143"/>
                  </a:cubicBezTo>
                  <a:cubicBezTo>
                    <a:pt x="108" y="90"/>
                    <a:pt x="72" y="45"/>
                    <a:pt x="37"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0"/>
            <p:cNvSpPr/>
            <p:nvPr/>
          </p:nvSpPr>
          <p:spPr>
            <a:xfrm>
              <a:off x="8833510" y="1054764"/>
              <a:ext cx="339039" cy="242777"/>
            </a:xfrm>
            <a:custGeom>
              <a:rect b="b" l="l" r="r" t="t"/>
              <a:pathLst>
                <a:path extrusionOk="0" h="2517" w="3515">
                  <a:moveTo>
                    <a:pt x="0" y="0"/>
                  </a:moveTo>
                  <a:lnTo>
                    <a:pt x="0" y="0"/>
                  </a:lnTo>
                  <a:cubicBezTo>
                    <a:pt x="402" y="322"/>
                    <a:pt x="785" y="678"/>
                    <a:pt x="1160" y="991"/>
                  </a:cubicBezTo>
                  <a:cubicBezTo>
                    <a:pt x="1900" y="1597"/>
                    <a:pt x="2659" y="2079"/>
                    <a:pt x="3479" y="2516"/>
                  </a:cubicBezTo>
                  <a:cubicBezTo>
                    <a:pt x="3515" y="2418"/>
                    <a:pt x="3506" y="2320"/>
                    <a:pt x="3426" y="2231"/>
                  </a:cubicBezTo>
                  <a:cubicBezTo>
                    <a:pt x="2703" y="1446"/>
                    <a:pt x="1651" y="1080"/>
                    <a:pt x="767" y="509"/>
                  </a:cubicBezTo>
                  <a:cubicBezTo>
                    <a:pt x="509" y="339"/>
                    <a:pt x="259" y="161"/>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0"/>
            <p:cNvSpPr/>
            <p:nvPr/>
          </p:nvSpPr>
          <p:spPr>
            <a:xfrm>
              <a:off x="8705225" y="1015990"/>
              <a:ext cx="434626" cy="306438"/>
            </a:xfrm>
            <a:custGeom>
              <a:rect b="b" l="l" r="r" t="t"/>
              <a:pathLst>
                <a:path extrusionOk="0" h="3177" w="4506">
                  <a:moveTo>
                    <a:pt x="99" y="1"/>
                  </a:moveTo>
                  <a:cubicBezTo>
                    <a:pt x="63" y="108"/>
                    <a:pt x="28" y="224"/>
                    <a:pt x="1" y="340"/>
                  </a:cubicBezTo>
                  <a:cubicBezTo>
                    <a:pt x="19" y="358"/>
                    <a:pt x="19" y="385"/>
                    <a:pt x="19" y="411"/>
                  </a:cubicBezTo>
                  <a:cubicBezTo>
                    <a:pt x="643" y="768"/>
                    <a:pt x="1214" y="1214"/>
                    <a:pt x="1821" y="1616"/>
                  </a:cubicBezTo>
                  <a:cubicBezTo>
                    <a:pt x="2615" y="2160"/>
                    <a:pt x="3507" y="2659"/>
                    <a:pt x="4345" y="3141"/>
                  </a:cubicBezTo>
                  <a:cubicBezTo>
                    <a:pt x="4399" y="3168"/>
                    <a:pt x="4452" y="3177"/>
                    <a:pt x="4506" y="3177"/>
                  </a:cubicBezTo>
                  <a:cubicBezTo>
                    <a:pt x="4176" y="3007"/>
                    <a:pt x="3855" y="2829"/>
                    <a:pt x="3543" y="2624"/>
                  </a:cubicBezTo>
                  <a:cubicBezTo>
                    <a:pt x="2954" y="2231"/>
                    <a:pt x="2427" y="1750"/>
                    <a:pt x="1865" y="1321"/>
                  </a:cubicBezTo>
                  <a:cubicBezTo>
                    <a:pt x="1294" y="875"/>
                    <a:pt x="759" y="313"/>
                    <a:pt x="9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0"/>
            <p:cNvSpPr/>
            <p:nvPr/>
          </p:nvSpPr>
          <p:spPr>
            <a:xfrm>
              <a:off x="8873057" y="1213047"/>
              <a:ext cx="3569" cy="2701"/>
            </a:xfrm>
            <a:custGeom>
              <a:rect b="b" l="l" r="r" t="t"/>
              <a:pathLst>
                <a:path extrusionOk="0" h="28" w="37">
                  <a:moveTo>
                    <a:pt x="0" y="1"/>
                  </a:moveTo>
                  <a:cubicBezTo>
                    <a:pt x="9" y="10"/>
                    <a:pt x="27" y="19"/>
                    <a:pt x="36" y="28"/>
                  </a:cubicBezTo>
                  <a:cubicBezTo>
                    <a:pt x="36" y="28"/>
                    <a:pt x="36" y="28"/>
                    <a:pt x="36" y="19"/>
                  </a:cubicBezTo>
                  <a:cubicBezTo>
                    <a:pt x="18" y="10"/>
                    <a:pt x="9"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0"/>
            <p:cNvSpPr/>
            <p:nvPr/>
          </p:nvSpPr>
          <p:spPr>
            <a:xfrm>
              <a:off x="8851548" y="1241501"/>
              <a:ext cx="427778" cy="303833"/>
            </a:xfrm>
            <a:custGeom>
              <a:rect b="b" l="l" r="r" t="t"/>
              <a:pathLst>
                <a:path extrusionOk="0" h="3150" w="4435">
                  <a:moveTo>
                    <a:pt x="0" y="0"/>
                  </a:moveTo>
                  <a:lnTo>
                    <a:pt x="0" y="0"/>
                  </a:lnTo>
                  <a:cubicBezTo>
                    <a:pt x="464" y="598"/>
                    <a:pt x="1017" y="999"/>
                    <a:pt x="1633" y="1419"/>
                  </a:cubicBezTo>
                  <a:cubicBezTo>
                    <a:pt x="2311" y="1883"/>
                    <a:pt x="2927" y="2400"/>
                    <a:pt x="3649" y="2801"/>
                  </a:cubicBezTo>
                  <a:cubicBezTo>
                    <a:pt x="3890" y="2926"/>
                    <a:pt x="4158" y="3060"/>
                    <a:pt x="4434" y="3149"/>
                  </a:cubicBezTo>
                  <a:cubicBezTo>
                    <a:pt x="4015" y="2846"/>
                    <a:pt x="3685" y="2570"/>
                    <a:pt x="3587" y="2498"/>
                  </a:cubicBezTo>
                  <a:cubicBezTo>
                    <a:pt x="2659" y="1847"/>
                    <a:pt x="1687" y="1240"/>
                    <a:pt x="786" y="553"/>
                  </a:cubicBezTo>
                  <a:cubicBezTo>
                    <a:pt x="527" y="357"/>
                    <a:pt x="268" y="179"/>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0"/>
            <p:cNvSpPr/>
            <p:nvPr/>
          </p:nvSpPr>
          <p:spPr>
            <a:xfrm>
              <a:off x="8930737" y="1255294"/>
              <a:ext cx="566094" cy="350228"/>
            </a:xfrm>
            <a:custGeom>
              <a:rect b="b" l="l" r="r" t="t"/>
              <a:pathLst>
                <a:path extrusionOk="0" h="3631" w="5869">
                  <a:moveTo>
                    <a:pt x="0" y="0"/>
                  </a:moveTo>
                  <a:lnTo>
                    <a:pt x="0" y="0"/>
                  </a:lnTo>
                  <a:cubicBezTo>
                    <a:pt x="562" y="410"/>
                    <a:pt x="1142" y="794"/>
                    <a:pt x="1704" y="1195"/>
                  </a:cubicBezTo>
                  <a:cubicBezTo>
                    <a:pt x="2391" y="1668"/>
                    <a:pt x="3060" y="2177"/>
                    <a:pt x="3756" y="2632"/>
                  </a:cubicBezTo>
                  <a:cubicBezTo>
                    <a:pt x="4050" y="2828"/>
                    <a:pt x="4318" y="3060"/>
                    <a:pt x="4603" y="3265"/>
                  </a:cubicBezTo>
                  <a:cubicBezTo>
                    <a:pt x="4795" y="3462"/>
                    <a:pt x="5147" y="3630"/>
                    <a:pt x="5419" y="3630"/>
                  </a:cubicBezTo>
                  <a:cubicBezTo>
                    <a:pt x="5679" y="3630"/>
                    <a:pt x="5868" y="3477"/>
                    <a:pt x="5781" y="3051"/>
                  </a:cubicBezTo>
                  <a:cubicBezTo>
                    <a:pt x="5692" y="2899"/>
                    <a:pt x="5585" y="2757"/>
                    <a:pt x="5460" y="2632"/>
                  </a:cubicBezTo>
                  <a:cubicBezTo>
                    <a:pt x="5273" y="2462"/>
                    <a:pt x="5076" y="2311"/>
                    <a:pt x="4880" y="2159"/>
                  </a:cubicBezTo>
                  <a:cubicBezTo>
                    <a:pt x="4809" y="2177"/>
                    <a:pt x="4746" y="2186"/>
                    <a:pt x="4684" y="2195"/>
                  </a:cubicBezTo>
                  <a:cubicBezTo>
                    <a:pt x="4467" y="2228"/>
                    <a:pt x="4289" y="2339"/>
                    <a:pt x="4063" y="2339"/>
                  </a:cubicBezTo>
                  <a:cubicBezTo>
                    <a:pt x="4047" y="2339"/>
                    <a:pt x="4031" y="2339"/>
                    <a:pt x="4015" y="2337"/>
                  </a:cubicBezTo>
                  <a:cubicBezTo>
                    <a:pt x="3658" y="2311"/>
                    <a:pt x="3185" y="2007"/>
                    <a:pt x="2873" y="1838"/>
                  </a:cubicBezTo>
                  <a:cubicBezTo>
                    <a:pt x="2266" y="1517"/>
                    <a:pt x="1758" y="1053"/>
                    <a:pt x="1178" y="696"/>
                  </a:cubicBezTo>
                  <a:cubicBezTo>
                    <a:pt x="785" y="464"/>
                    <a:pt x="384" y="250"/>
                    <a:pt x="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0"/>
            <p:cNvSpPr/>
            <p:nvPr/>
          </p:nvSpPr>
          <p:spPr>
            <a:xfrm>
              <a:off x="8299150" y="575962"/>
              <a:ext cx="1240025" cy="1065538"/>
            </a:xfrm>
            <a:custGeom>
              <a:rect b="b" l="l" r="r" t="t"/>
              <a:pathLst>
                <a:path extrusionOk="0" h="11047" w="12856">
                  <a:moveTo>
                    <a:pt x="5380" y="495"/>
                  </a:moveTo>
                  <a:cubicBezTo>
                    <a:pt x="5433" y="647"/>
                    <a:pt x="5736" y="513"/>
                    <a:pt x="5549" y="941"/>
                  </a:cubicBezTo>
                  <a:cubicBezTo>
                    <a:pt x="5496" y="1057"/>
                    <a:pt x="5451" y="1164"/>
                    <a:pt x="5397" y="1271"/>
                  </a:cubicBezTo>
                  <a:cubicBezTo>
                    <a:pt x="5094" y="1949"/>
                    <a:pt x="4871" y="2654"/>
                    <a:pt x="4523" y="3323"/>
                  </a:cubicBezTo>
                  <a:cubicBezTo>
                    <a:pt x="4452" y="3457"/>
                    <a:pt x="4389" y="3582"/>
                    <a:pt x="4318" y="3716"/>
                  </a:cubicBezTo>
                  <a:cubicBezTo>
                    <a:pt x="4175" y="3591"/>
                    <a:pt x="4024" y="3484"/>
                    <a:pt x="3863" y="3368"/>
                  </a:cubicBezTo>
                  <a:cubicBezTo>
                    <a:pt x="3470" y="3082"/>
                    <a:pt x="3051" y="2832"/>
                    <a:pt x="2596" y="2636"/>
                  </a:cubicBezTo>
                  <a:cubicBezTo>
                    <a:pt x="3015" y="2252"/>
                    <a:pt x="3470" y="1905"/>
                    <a:pt x="3925" y="1566"/>
                  </a:cubicBezTo>
                  <a:cubicBezTo>
                    <a:pt x="4255" y="1325"/>
                    <a:pt x="4586" y="1093"/>
                    <a:pt x="4916" y="852"/>
                  </a:cubicBezTo>
                  <a:cubicBezTo>
                    <a:pt x="4987" y="789"/>
                    <a:pt x="5067" y="727"/>
                    <a:pt x="5148" y="673"/>
                  </a:cubicBezTo>
                  <a:cubicBezTo>
                    <a:pt x="5228" y="611"/>
                    <a:pt x="5308" y="557"/>
                    <a:pt x="5380" y="495"/>
                  </a:cubicBezTo>
                  <a:close/>
                  <a:moveTo>
                    <a:pt x="2329" y="2886"/>
                  </a:moveTo>
                  <a:cubicBezTo>
                    <a:pt x="3007" y="3171"/>
                    <a:pt x="3613" y="3564"/>
                    <a:pt x="4166" y="4028"/>
                  </a:cubicBezTo>
                  <a:cubicBezTo>
                    <a:pt x="4077" y="4233"/>
                    <a:pt x="3988" y="4438"/>
                    <a:pt x="3925" y="4652"/>
                  </a:cubicBezTo>
                  <a:cubicBezTo>
                    <a:pt x="3720" y="4465"/>
                    <a:pt x="3515" y="4260"/>
                    <a:pt x="3274" y="4117"/>
                  </a:cubicBezTo>
                  <a:cubicBezTo>
                    <a:pt x="3140" y="4037"/>
                    <a:pt x="2998" y="3965"/>
                    <a:pt x="2855" y="3903"/>
                  </a:cubicBezTo>
                  <a:cubicBezTo>
                    <a:pt x="2516" y="3733"/>
                    <a:pt x="2177" y="3582"/>
                    <a:pt x="1865" y="3368"/>
                  </a:cubicBezTo>
                  <a:cubicBezTo>
                    <a:pt x="1927" y="3296"/>
                    <a:pt x="1990" y="3225"/>
                    <a:pt x="2061" y="3153"/>
                  </a:cubicBezTo>
                  <a:cubicBezTo>
                    <a:pt x="2150" y="3064"/>
                    <a:pt x="2239" y="2975"/>
                    <a:pt x="2329" y="2886"/>
                  </a:cubicBezTo>
                  <a:close/>
                  <a:moveTo>
                    <a:pt x="1606" y="3600"/>
                  </a:moveTo>
                  <a:cubicBezTo>
                    <a:pt x="1659" y="3635"/>
                    <a:pt x="1704" y="3662"/>
                    <a:pt x="1758" y="3698"/>
                  </a:cubicBezTo>
                  <a:cubicBezTo>
                    <a:pt x="2025" y="3867"/>
                    <a:pt x="2302" y="4010"/>
                    <a:pt x="2596" y="4153"/>
                  </a:cubicBezTo>
                  <a:cubicBezTo>
                    <a:pt x="3087" y="4376"/>
                    <a:pt x="3426" y="4715"/>
                    <a:pt x="3836" y="5027"/>
                  </a:cubicBezTo>
                  <a:lnTo>
                    <a:pt x="3827" y="5071"/>
                  </a:lnTo>
                  <a:cubicBezTo>
                    <a:pt x="3702" y="5205"/>
                    <a:pt x="3569" y="5330"/>
                    <a:pt x="3435" y="5455"/>
                  </a:cubicBezTo>
                  <a:cubicBezTo>
                    <a:pt x="3417" y="5464"/>
                    <a:pt x="3399" y="5482"/>
                    <a:pt x="3390" y="5500"/>
                  </a:cubicBezTo>
                  <a:cubicBezTo>
                    <a:pt x="2864" y="5161"/>
                    <a:pt x="2329" y="4840"/>
                    <a:pt x="1820" y="4483"/>
                  </a:cubicBezTo>
                  <a:cubicBezTo>
                    <a:pt x="1651" y="4367"/>
                    <a:pt x="1490" y="4251"/>
                    <a:pt x="1329" y="4117"/>
                  </a:cubicBezTo>
                  <a:cubicBezTo>
                    <a:pt x="1392" y="3974"/>
                    <a:pt x="1463" y="3823"/>
                    <a:pt x="1517" y="3680"/>
                  </a:cubicBezTo>
                  <a:cubicBezTo>
                    <a:pt x="1526" y="3671"/>
                    <a:pt x="1526" y="3653"/>
                    <a:pt x="1535" y="3644"/>
                  </a:cubicBezTo>
                  <a:cubicBezTo>
                    <a:pt x="1543" y="3626"/>
                    <a:pt x="1543" y="3617"/>
                    <a:pt x="1543" y="3600"/>
                  </a:cubicBezTo>
                  <a:cubicBezTo>
                    <a:pt x="1552" y="3604"/>
                    <a:pt x="1564" y="3606"/>
                    <a:pt x="1575" y="3606"/>
                  </a:cubicBezTo>
                  <a:cubicBezTo>
                    <a:pt x="1586" y="3606"/>
                    <a:pt x="1597" y="3604"/>
                    <a:pt x="1606" y="3600"/>
                  </a:cubicBezTo>
                  <a:close/>
                  <a:moveTo>
                    <a:pt x="1187" y="4438"/>
                  </a:moveTo>
                  <a:cubicBezTo>
                    <a:pt x="1793" y="4920"/>
                    <a:pt x="2462" y="5303"/>
                    <a:pt x="3123" y="5723"/>
                  </a:cubicBezTo>
                  <a:cubicBezTo>
                    <a:pt x="2676" y="6097"/>
                    <a:pt x="2213" y="6445"/>
                    <a:pt x="1829" y="6882"/>
                  </a:cubicBezTo>
                  <a:cubicBezTo>
                    <a:pt x="1428" y="6570"/>
                    <a:pt x="981" y="6329"/>
                    <a:pt x="580" y="6017"/>
                  </a:cubicBezTo>
                  <a:cubicBezTo>
                    <a:pt x="714" y="5767"/>
                    <a:pt x="758" y="5410"/>
                    <a:pt x="857" y="5161"/>
                  </a:cubicBezTo>
                  <a:cubicBezTo>
                    <a:pt x="964" y="4920"/>
                    <a:pt x="1071" y="4679"/>
                    <a:pt x="1187" y="4438"/>
                  </a:cubicBezTo>
                  <a:close/>
                  <a:moveTo>
                    <a:pt x="357" y="6276"/>
                  </a:moveTo>
                  <a:lnTo>
                    <a:pt x="357" y="6276"/>
                  </a:lnTo>
                  <a:cubicBezTo>
                    <a:pt x="758" y="6579"/>
                    <a:pt x="1204" y="6820"/>
                    <a:pt x="1597" y="7132"/>
                  </a:cubicBezTo>
                  <a:cubicBezTo>
                    <a:pt x="1501" y="7221"/>
                    <a:pt x="1387" y="7259"/>
                    <a:pt x="1268" y="7259"/>
                  </a:cubicBezTo>
                  <a:cubicBezTo>
                    <a:pt x="824" y="7259"/>
                    <a:pt x="308" y="6726"/>
                    <a:pt x="357" y="6276"/>
                  </a:cubicBezTo>
                  <a:close/>
                  <a:moveTo>
                    <a:pt x="4309" y="4563"/>
                  </a:moveTo>
                  <a:cubicBezTo>
                    <a:pt x="4969" y="4875"/>
                    <a:pt x="5504" y="5437"/>
                    <a:pt x="6075" y="5883"/>
                  </a:cubicBezTo>
                  <a:cubicBezTo>
                    <a:pt x="6637" y="6312"/>
                    <a:pt x="7164" y="6793"/>
                    <a:pt x="7753" y="7186"/>
                  </a:cubicBezTo>
                  <a:cubicBezTo>
                    <a:pt x="8065" y="7391"/>
                    <a:pt x="8386" y="7569"/>
                    <a:pt x="8716" y="7739"/>
                  </a:cubicBezTo>
                  <a:cubicBezTo>
                    <a:pt x="9635" y="8212"/>
                    <a:pt x="10589" y="8604"/>
                    <a:pt x="11428" y="9202"/>
                  </a:cubicBezTo>
                  <a:cubicBezTo>
                    <a:pt x="11624" y="9354"/>
                    <a:pt x="11821" y="9505"/>
                    <a:pt x="12008" y="9675"/>
                  </a:cubicBezTo>
                  <a:cubicBezTo>
                    <a:pt x="12133" y="9800"/>
                    <a:pt x="12240" y="9942"/>
                    <a:pt x="12329" y="10094"/>
                  </a:cubicBezTo>
                  <a:cubicBezTo>
                    <a:pt x="12416" y="10520"/>
                    <a:pt x="12227" y="10673"/>
                    <a:pt x="11967" y="10673"/>
                  </a:cubicBezTo>
                  <a:cubicBezTo>
                    <a:pt x="11695" y="10673"/>
                    <a:pt x="11343" y="10505"/>
                    <a:pt x="11151" y="10308"/>
                  </a:cubicBezTo>
                  <a:cubicBezTo>
                    <a:pt x="10866" y="10103"/>
                    <a:pt x="10598" y="9871"/>
                    <a:pt x="10304" y="9675"/>
                  </a:cubicBezTo>
                  <a:cubicBezTo>
                    <a:pt x="9608" y="9220"/>
                    <a:pt x="8939" y="8711"/>
                    <a:pt x="8252" y="8238"/>
                  </a:cubicBezTo>
                  <a:cubicBezTo>
                    <a:pt x="7690" y="7837"/>
                    <a:pt x="7110" y="7453"/>
                    <a:pt x="6548" y="7043"/>
                  </a:cubicBezTo>
                  <a:cubicBezTo>
                    <a:pt x="6450" y="6972"/>
                    <a:pt x="6352" y="6900"/>
                    <a:pt x="6254" y="6820"/>
                  </a:cubicBezTo>
                  <a:cubicBezTo>
                    <a:pt x="6165" y="6758"/>
                    <a:pt x="6075" y="6695"/>
                    <a:pt x="5986" y="6633"/>
                  </a:cubicBezTo>
                  <a:cubicBezTo>
                    <a:pt x="5977" y="6624"/>
                    <a:pt x="5959" y="6615"/>
                    <a:pt x="5950" y="6606"/>
                  </a:cubicBezTo>
                  <a:cubicBezTo>
                    <a:pt x="5317" y="6169"/>
                    <a:pt x="4639" y="5821"/>
                    <a:pt x="4041" y="5348"/>
                  </a:cubicBezTo>
                  <a:lnTo>
                    <a:pt x="4041" y="5339"/>
                  </a:lnTo>
                  <a:cubicBezTo>
                    <a:pt x="4050" y="5321"/>
                    <a:pt x="4068" y="5312"/>
                    <a:pt x="4086" y="5295"/>
                  </a:cubicBezTo>
                  <a:cubicBezTo>
                    <a:pt x="4113" y="5277"/>
                    <a:pt x="4140" y="5250"/>
                    <a:pt x="4148" y="5205"/>
                  </a:cubicBezTo>
                  <a:lnTo>
                    <a:pt x="4157" y="5179"/>
                  </a:lnTo>
                  <a:cubicBezTo>
                    <a:pt x="4166" y="5152"/>
                    <a:pt x="4166" y="5125"/>
                    <a:pt x="4175" y="5098"/>
                  </a:cubicBezTo>
                  <a:cubicBezTo>
                    <a:pt x="4211" y="5063"/>
                    <a:pt x="4229" y="5018"/>
                    <a:pt x="4229" y="4973"/>
                  </a:cubicBezTo>
                  <a:cubicBezTo>
                    <a:pt x="4229" y="4947"/>
                    <a:pt x="4229" y="4920"/>
                    <a:pt x="4211" y="4902"/>
                  </a:cubicBezTo>
                  <a:cubicBezTo>
                    <a:pt x="4238" y="4786"/>
                    <a:pt x="4273" y="4670"/>
                    <a:pt x="4309" y="4563"/>
                  </a:cubicBezTo>
                  <a:close/>
                  <a:moveTo>
                    <a:pt x="5501" y="1"/>
                  </a:moveTo>
                  <a:cubicBezTo>
                    <a:pt x="5470" y="1"/>
                    <a:pt x="5441" y="9"/>
                    <a:pt x="5415" y="31"/>
                  </a:cubicBezTo>
                  <a:cubicBezTo>
                    <a:pt x="4068" y="1102"/>
                    <a:pt x="2569" y="1994"/>
                    <a:pt x="1445" y="3323"/>
                  </a:cubicBezTo>
                  <a:cubicBezTo>
                    <a:pt x="1419" y="3350"/>
                    <a:pt x="1410" y="3385"/>
                    <a:pt x="1410" y="3412"/>
                  </a:cubicBezTo>
                  <a:cubicBezTo>
                    <a:pt x="1394" y="3408"/>
                    <a:pt x="1377" y="3406"/>
                    <a:pt x="1361" y="3406"/>
                  </a:cubicBezTo>
                  <a:cubicBezTo>
                    <a:pt x="1304" y="3406"/>
                    <a:pt x="1250" y="3432"/>
                    <a:pt x="1222" y="3501"/>
                  </a:cubicBezTo>
                  <a:cubicBezTo>
                    <a:pt x="1151" y="3680"/>
                    <a:pt x="1080" y="3858"/>
                    <a:pt x="999" y="4028"/>
                  </a:cubicBezTo>
                  <a:cubicBezTo>
                    <a:pt x="955" y="4063"/>
                    <a:pt x="928" y="4117"/>
                    <a:pt x="937" y="4179"/>
                  </a:cubicBezTo>
                  <a:cubicBezTo>
                    <a:pt x="830" y="4402"/>
                    <a:pt x="723" y="4634"/>
                    <a:pt x="616" y="4866"/>
                  </a:cubicBezTo>
                  <a:cubicBezTo>
                    <a:pt x="526" y="5071"/>
                    <a:pt x="446" y="5277"/>
                    <a:pt x="375" y="5482"/>
                  </a:cubicBezTo>
                  <a:cubicBezTo>
                    <a:pt x="330" y="5607"/>
                    <a:pt x="312" y="5857"/>
                    <a:pt x="232" y="5946"/>
                  </a:cubicBezTo>
                  <a:cubicBezTo>
                    <a:pt x="214" y="5964"/>
                    <a:pt x="214" y="5981"/>
                    <a:pt x="205" y="5990"/>
                  </a:cubicBezTo>
                  <a:cubicBezTo>
                    <a:pt x="134" y="5999"/>
                    <a:pt x="63" y="6035"/>
                    <a:pt x="36" y="6124"/>
                  </a:cubicBezTo>
                  <a:cubicBezTo>
                    <a:pt x="9" y="6222"/>
                    <a:pt x="0" y="6320"/>
                    <a:pt x="9" y="6419"/>
                  </a:cubicBezTo>
                  <a:cubicBezTo>
                    <a:pt x="27" y="6624"/>
                    <a:pt x="107" y="6820"/>
                    <a:pt x="241" y="6998"/>
                  </a:cubicBezTo>
                  <a:cubicBezTo>
                    <a:pt x="419" y="7239"/>
                    <a:pt x="678" y="7436"/>
                    <a:pt x="946" y="7534"/>
                  </a:cubicBezTo>
                  <a:cubicBezTo>
                    <a:pt x="1066" y="7576"/>
                    <a:pt x="1188" y="7599"/>
                    <a:pt x="1305" y="7599"/>
                  </a:cubicBezTo>
                  <a:cubicBezTo>
                    <a:pt x="1510" y="7599"/>
                    <a:pt x="1703" y="7529"/>
                    <a:pt x="1856" y="7364"/>
                  </a:cubicBezTo>
                  <a:cubicBezTo>
                    <a:pt x="1882" y="7329"/>
                    <a:pt x="1909" y="7302"/>
                    <a:pt x="1936" y="7275"/>
                  </a:cubicBezTo>
                  <a:lnTo>
                    <a:pt x="1936" y="7257"/>
                  </a:lnTo>
                  <a:lnTo>
                    <a:pt x="1972" y="7230"/>
                  </a:lnTo>
                  <a:cubicBezTo>
                    <a:pt x="2391" y="6713"/>
                    <a:pt x="2917" y="6329"/>
                    <a:pt x="3426" y="5901"/>
                  </a:cubicBezTo>
                  <a:cubicBezTo>
                    <a:pt x="3439" y="5904"/>
                    <a:pt x="3452" y="5905"/>
                    <a:pt x="3465" y="5905"/>
                  </a:cubicBezTo>
                  <a:cubicBezTo>
                    <a:pt x="3574" y="5905"/>
                    <a:pt x="3665" y="5810"/>
                    <a:pt x="3649" y="5714"/>
                  </a:cubicBezTo>
                  <a:cubicBezTo>
                    <a:pt x="3693" y="5669"/>
                    <a:pt x="3747" y="5625"/>
                    <a:pt x="3801" y="5580"/>
                  </a:cubicBezTo>
                  <a:lnTo>
                    <a:pt x="3818" y="5607"/>
                  </a:lnTo>
                  <a:cubicBezTo>
                    <a:pt x="4425" y="6080"/>
                    <a:pt x="5085" y="6481"/>
                    <a:pt x="5727" y="6900"/>
                  </a:cubicBezTo>
                  <a:cubicBezTo>
                    <a:pt x="5995" y="7079"/>
                    <a:pt x="6254" y="7257"/>
                    <a:pt x="6513" y="7453"/>
                  </a:cubicBezTo>
                  <a:cubicBezTo>
                    <a:pt x="7414" y="8140"/>
                    <a:pt x="8386" y="8747"/>
                    <a:pt x="9314" y="9398"/>
                  </a:cubicBezTo>
                  <a:cubicBezTo>
                    <a:pt x="9412" y="9470"/>
                    <a:pt x="9742" y="9746"/>
                    <a:pt x="10161" y="10049"/>
                  </a:cubicBezTo>
                  <a:cubicBezTo>
                    <a:pt x="10438" y="10255"/>
                    <a:pt x="10750" y="10460"/>
                    <a:pt x="11062" y="10638"/>
                  </a:cubicBezTo>
                  <a:cubicBezTo>
                    <a:pt x="11464" y="10871"/>
                    <a:pt x="11873" y="11046"/>
                    <a:pt x="12191" y="11046"/>
                  </a:cubicBezTo>
                  <a:cubicBezTo>
                    <a:pt x="12226" y="11046"/>
                    <a:pt x="12260" y="11044"/>
                    <a:pt x="12293" y="11040"/>
                  </a:cubicBezTo>
                  <a:cubicBezTo>
                    <a:pt x="12507" y="11013"/>
                    <a:pt x="12668" y="10888"/>
                    <a:pt x="12739" y="10620"/>
                  </a:cubicBezTo>
                  <a:cubicBezTo>
                    <a:pt x="12748" y="10603"/>
                    <a:pt x="12748" y="10585"/>
                    <a:pt x="12757" y="10567"/>
                  </a:cubicBezTo>
                  <a:cubicBezTo>
                    <a:pt x="12855" y="10049"/>
                    <a:pt x="12534" y="9577"/>
                    <a:pt x="12044" y="9157"/>
                  </a:cubicBezTo>
                  <a:cubicBezTo>
                    <a:pt x="11250" y="8488"/>
                    <a:pt x="10010" y="7980"/>
                    <a:pt x="9483" y="7721"/>
                  </a:cubicBezTo>
                  <a:cubicBezTo>
                    <a:pt x="9332" y="7641"/>
                    <a:pt x="9171" y="7560"/>
                    <a:pt x="9019" y="7480"/>
                  </a:cubicBezTo>
                  <a:cubicBezTo>
                    <a:pt x="8199" y="7043"/>
                    <a:pt x="7440" y="6561"/>
                    <a:pt x="6700" y="5955"/>
                  </a:cubicBezTo>
                  <a:cubicBezTo>
                    <a:pt x="6325" y="5642"/>
                    <a:pt x="5942" y="5286"/>
                    <a:pt x="5540" y="4964"/>
                  </a:cubicBezTo>
                  <a:cubicBezTo>
                    <a:pt x="5228" y="4706"/>
                    <a:pt x="4898" y="4483"/>
                    <a:pt x="4550" y="4304"/>
                  </a:cubicBezTo>
                  <a:cubicBezTo>
                    <a:pt x="4505" y="4278"/>
                    <a:pt x="4470" y="4260"/>
                    <a:pt x="4425" y="4233"/>
                  </a:cubicBezTo>
                  <a:cubicBezTo>
                    <a:pt x="4434" y="4206"/>
                    <a:pt x="4452" y="4170"/>
                    <a:pt x="4461" y="4144"/>
                  </a:cubicBezTo>
                  <a:cubicBezTo>
                    <a:pt x="4791" y="3359"/>
                    <a:pt x="5272" y="2609"/>
                    <a:pt x="5549" y="1842"/>
                  </a:cubicBezTo>
                  <a:cubicBezTo>
                    <a:pt x="5754" y="1253"/>
                    <a:pt x="6316" y="495"/>
                    <a:pt x="5620" y="40"/>
                  </a:cubicBezTo>
                  <a:cubicBezTo>
                    <a:pt x="5589" y="19"/>
                    <a:pt x="5544" y="1"/>
                    <a:pt x="550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10"/>
          <p:cNvGrpSpPr/>
          <p:nvPr/>
        </p:nvGrpSpPr>
        <p:grpSpPr>
          <a:xfrm flipH="1" rot="7090690">
            <a:off x="-128759" y="4279428"/>
            <a:ext cx="494507" cy="648127"/>
            <a:chOff x="-628950" y="2144275"/>
            <a:chExt cx="1157155" cy="1516626"/>
          </a:xfrm>
        </p:grpSpPr>
        <p:sp>
          <p:nvSpPr>
            <p:cNvPr id="986" name="Google Shape;986;p10"/>
            <p:cNvSpPr/>
            <p:nvPr/>
          </p:nvSpPr>
          <p:spPr>
            <a:xfrm>
              <a:off x="232787" y="3005921"/>
              <a:ext cx="61813" cy="109319"/>
            </a:xfrm>
            <a:custGeom>
              <a:rect b="b" l="l" r="r" t="t"/>
              <a:pathLst>
                <a:path extrusionOk="0" h="1169" w="661">
                  <a:moveTo>
                    <a:pt x="1" y="0"/>
                  </a:moveTo>
                  <a:lnTo>
                    <a:pt x="1" y="0"/>
                  </a:lnTo>
                  <a:cubicBezTo>
                    <a:pt x="179" y="410"/>
                    <a:pt x="366" y="848"/>
                    <a:pt x="661" y="1169"/>
                  </a:cubicBezTo>
                  <a:cubicBezTo>
                    <a:pt x="447" y="767"/>
                    <a:pt x="206" y="384"/>
                    <a:pt x="10" y="9"/>
                  </a:cubicBezTo>
                  <a:cubicBezTo>
                    <a:pt x="10" y="9"/>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0"/>
            <p:cNvSpPr/>
            <p:nvPr/>
          </p:nvSpPr>
          <p:spPr>
            <a:xfrm>
              <a:off x="-284442" y="2869109"/>
              <a:ext cx="49282" cy="19171"/>
            </a:xfrm>
            <a:custGeom>
              <a:rect b="b" l="l" r="r" t="t"/>
              <a:pathLst>
                <a:path extrusionOk="0" h="205" w="527">
                  <a:moveTo>
                    <a:pt x="1" y="0"/>
                  </a:moveTo>
                  <a:cubicBezTo>
                    <a:pt x="58" y="152"/>
                    <a:pt x="216" y="204"/>
                    <a:pt x="397" y="204"/>
                  </a:cubicBezTo>
                  <a:cubicBezTo>
                    <a:pt x="440" y="204"/>
                    <a:pt x="483" y="201"/>
                    <a:pt x="527" y="196"/>
                  </a:cubicBezTo>
                  <a:cubicBezTo>
                    <a:pt x="340" y="170"/>
                    <a:pt x="161" y="9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
            <p:cNvSpPr/>
            <p:nvPr/>
          </p:nvSpPr>
          <p:spPr>
            <a:xfrm>
              <a:off x="-361218" y="2644673"/>
              <a:ext cx="864453" cy="915325"/>
            </a:xfrm>
            <a:custGeom>
              <a:rect b="b" l="l" r="r" t="t"/>
              <a:pathLst>
                <a:path extrusionOk="0" h="9788" w="9244">
                  <a:moveTo>
                    <a:pt x="822" y="2400"/>
                  </a:moveTo>
                  <a:lnTo>
                    <a:pt x="822" y="2400"/>
                  </a:lnTo>
                  <a:cubicBezTo>
                    <a:pt x="982" y="2498"/>
                    <a:pt x="1161" y="2570"/>
                    <a:pt x="1348" y="2596"/>
                  </a:cubicBezTo>
                  <a:cubicBezTo>
                    <a:pt x="1304" y="2601"/>
                    <a:pt x="1261" y="2604"/>
                    <a:pt x="1218" y="2604"/>
                  </a:cubicBezTo>
                  <a:cubicBezTo>
                    <a:pt x="1037" y="2604"/>
                    <a:pt x="879" y="2552"/>
                    <a:pt x="822" y="2400"/>
                  </a:cubicBezTo>
                  <a:close/>
                  <a:moveTo>
                    <a:pt x="8315" y="6361"/>
                  </a:moveTo>
                  <a:cubicBezTo>
                    <a:pt x="8351" y="6450"/>
                    <a:pt x="8378" y="6548"/>
                    <a:pt x="8396" y="6646"/>
                  </a:cubicBezTo>
                  <a:cubicBezTo>
                    <a:pt x="8378" y="6611"/>
                    <a:pt x="8342" y="6584"/>
                    <a:pt x="8315" y="6566"/>
                  </a:cubicBezTo>
                  <a:cubicBezTo>
                    <a:pt x="8315" y="6495"/>
                    <a:pt x="8315" y="6432"/>
                    <a:pt x="8315" y="6361"/>
                  </a:cubicBezTo>
                  <a:close/>
                  <a:moveTo>
                    <a:pt x="777" y="0"/>
                  </a:moveTo>
                  <a:cubicBezTo>
                    <a:pt x="581" y="81"/>
                    <a:pt x="384" y="143"/>
                    <a:pt x="206" y="179"/>
                  </a:cubicBezTo>
                  <a:cubicBezTo>
                    <a:pt x="188" y="188"/>
                    <a:pt x="170" y="188"/>
                    <a:pt x="152" y="188"/>
                  </a:cubicBezTo>
                  <a:cubicBezTo>
                    <a:pt x="402" y="580"/>
                    <a:pt x="393" y="1026"/>
                    <a:pt x="242" y="1499"/>
                  </a:cubicBezTo>
                  <a:cubicBezTo>
                    <a:pt x="144" y="1829"/>
                    <a:pt x="54" y="2123"/>
                    <a:pt x="1" y="2418"/>
                  </a:cubicBezTo>
                  <a:cubicBezTo>
                    <a:pt x="19" y="2632"/>
                    <a:pt x="90" y="2837"/>
                    <a:pt x="268" y="3007"/>
                  </a:cubicBezTo>
                  <a:cubicBezTo>
                    <a:pt x="542" y="3284"/>
                    <a:pt x="866" y="3391"/>
                    <a:pt x="1203" y="3391"/>
                  </a:cubicBezTo>
                  <a:cubicBezTo>
                    <a:pt x="1810" y="3391"/>
                    <a:pt x="2460" y="3042"/>
                    <a:pt x="2936" y="2703"/>
                  </a:cubicBezTo>
                  <a:cubicBezTo>
                    <a:pt x="3418" y="2364"/>
                    <a:pt x="3962" y="1793"/>
                    <a:pt x="4595" y="1784"/>
                  </a:cubicBezTo>
                  <a:lnTo>
                    <a:pt x="4631" y="1784"/>
                  </a:lnTo>
                  <a:cubicBezTo>
                    <a:pt x="4711" y="1677"/>
                    <a:pt x="4800" y="1561"/>
                    <a:pt x="4863" y="1454"/>
                  </a:cubicBezTo>
                  <a:cubicBezTo>
                    <a:pt x="4892" y="1405"/>
                    <a:pt x="4951" y="1378"/>
                    <a:pt x="5009" y="1378"/>
                  </a:cubicBezTo>
                  <a:cubicBezTo>
                    <a:pt x="5056" y="1378"/>
                    <a:pt x="5102" y="1396"/>
                    <a:pt x="5130" y="1437"/>
                  </a:cubicBezTo>
                  <a:cubicBezTo>
                    <a:pt x="5648" y="2115"/>
                    <a:pt x="5933" y="2891"/>
                    <a:pt x="6272" y="3667"/>
                  </a:cubicBezTo>
                  <a:cubicBezTo>
                    <a:pt x="6299" y="3729"/>
                    <a:pt x="6326" y="3792"/>
                    <a:pt x="6353" y="3863"/>
                  </a:cubicBezTo>
                  <a:cubicBezTo>
                    <a:pt x="6353" y="3863"/>
                    <a:pt x="6362" y="3872"/>
                    <a:pt x="6362" y="3872"/>
                  </a:cubicBezTo>
                  <a:cubicBezTo>
                    <a:pt x="6558" y="4247"/>
                    <a:pt x="6799" y="4630"/>
                    <a:pt x="7013" y="5032"/>
                  </a:cubicBezTo>
                  <a:cubicBezTo>
                    <a:pt x="7022" y="5050"/>
                    <a:pt x="7031" y="5058"/>
                    <a:pt x="7040" y="5067"/>
                  </a:cubicBezTo>
                  <a:cubicBezTo>
                    <a:pt x="7218" y="5264"/>
                    <a:pt x="7432" y="5451"/>
                    <a:pt x="7566" y="5674"/>
                  </a:cubicBezTo>
                  <a:cubicBezTo>
                    <a:pt x="8173" y="6673"/>
                    <a:pt x="7280" y="7958"/>
                    <a:pt x="6317" y="8404"/>
                  </a:cubicBezTo>
                  <a:cubicBezTo>
                    <a:pt x="6156" y="8475"/>
                    <a:pt x="5951" y="8556"/>
                    <a:pt x="5719" y="8636"/>
                  </a:cubicBezTo>
                  <a:cubicBezTo>
                    <a:pt x="5719" y="8645"/>
                    <a:pt x="5719" y="8663"/>
                    <a:pt x="5719" y="8671"/>
                  </a:cubicBezTo>
                  <a:cubicBezTo>
                    <a:pt x="5771" y="9297"/>
                    <a:pt x="6272" y="9788"/>
                    <a:pt x="6892" y="9788"/>
                  </a:cubicBezTo>
                  <a:cubicBezTo>
                    <a:pt x="6909" y="9788"/>
                    <a:pt x="6925" y="9787"/>
                    <a:pt x="6941" y="9787"/>
                  </a:cubicBezTo>
                  <a:cubicBezTo>
                    <a:pt x="7138" y="9680"/>
                    <a:pt x="7334" y="9555"/>
                    <a:pt x="7530" y="9412"/>
                  </a:cubicBezTo>
                  <a:cubicBezTo>
                    <a:pt x="8048" y="9037"/>
                    <a:pt x="8199" y="8582"/>
                    <a:pt x="8583" y="8109"/>
                  </a:cubicBezTo>
                  <a:cubicBezTo>
                    <a:pt x="8895" y="7726"/>
                    <a:pt x="9243" y="7378"/>
                    <a:pt x="9091" y="6825"/>
                  </a:cubicBezTo>
                  <a:cubicBezTo>
                    <a:pt x="9082" y="6780"/>
                    <a:pt x="9091" y="6736"/>
                    <a:pt x="9109" y="6709"/>
                  </a:cubicBezTo>
                  <a:cubicBezTo>
                    <a:pt x="8877" y="6120"/>
                    <a:pt x="8155" y="5478"/>
                    <a:pt x="7825" y="5005"/>
                  </a:cubicBezTo>
                  <a:cubicBezTo>
                    <a:pt x="7227" y="4122"/>
                    <a:pt x="6727" y="3176"/>
                    <a:pt x="6219" y="2231"/>
                  </a:cubicBezTo>
                  <a:cubicBezTo>
                    <a:pt x="5853" y="1535"/>
                    <a:pt x="5434" y="643"/>
                    <a:pt x="4783" y="125"/>
                  </a:cubicBezTo>
                  <a:cubicBezTo>
                    <a:pt x="4658" y="78"/>
                    <a:pt x="4529" y="50"/>
                    <a:pt x="4396" y="50"/>
                  </a:cubicBezTo>
                  <a:cubicBezTo>
                    <a:pt x="4330" y="50"/>
                    <a:pt x="4262" y="57"/>
                    <a:pt x="4194" y="72"/>
                  </a:cubicBezTo>
                  <a:cubicBezTo>
                    <a:pt x="3453" y="268"/>
                    <a:pt x="3168" y="964"/>
                    <a:pt x="2552" y="1356"/>
                  </a:cubicBezTo>
                  <a:cubicBezTo>
                    <a:pt x="2366" y="1479"/>
                    <a:pt x="1967" y="1668"/>
                    <a:pt x="1645" y="1668"/>
                  </a:cubicBezTo>
                  <a:cubicBezTo>
                    <a:pt x="1427" y="1668"/>
                    <a:pt x="1245" y="1581"/>
                    <a:pt x="1187" y="1330"/>
                  </a:cubicBezTo>
                  <a:cubicBezTo>
                    <a:pt x="1098" y="937"/>
                    <a:pt x="1116" y="571"/>
                    <a:pt x="946" y="197"/>
                  </a:cubicBezTo>
                  <a:cubicBezTo>
                    <a:pt x="902" y="107"/>
                    <a:pt x="839" y="45"/>
                    <a:pt x="7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0"/>
            <p:cNvSpPr/>
            <p:nvPr/>
          </p:nvSpPr>
          <p:spPr>
            <a:xfrm>
              <a:off x="241952" y="2825718"/>
              <a:ext cx="260439" cy="404639"/>
            </a:xfrm>
            <a:custGeom>
              <a:rect b="b" l="l" r="r" t="t"/>
              <a:pathLst>
                <a:path extrusionOk="0" h="4327" w="2785">
                  <a:moveTo>
                    <a:pt x="1" y="0"/>
                  </a:moveTo>
                  <a:cubicBezTo>
                    <a:pt x="63" y="116"/>
                    <a:pt x="126" y="232"/>
                    <a:pt x="188" y="348"/>
                  </a:cubicBezTo>
                  <a:cubicBezTo>
                    <a:pt x="786" y="1481"/>
                    <a:pt x="1401" y="2578"/>
                    <a:pt x="2186" y="3586"/>
                  </a:cubicBezTo>
                  <a:cubicBezTo>
                    <a:pt x="2365" y="3809"/>
                    <a:pt x="2597" y="4059"/>
                    <a:pt x="2784" y="4327"/>
                  </a:cubicBezTo>
                  <a:cubicBezTo>
                    <a:pt x="2454" y="3247"/>
                    <a:pt x="1473" y="2177"/>
                    <a:pt x="946" y="1374"/>
                  </a:cubicBezTo>
                  <a:cubicBezTo>
                    <a:pt x="643" y="910"/>
                    <a:pt x="322" y="455"/>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
            <p:cNvSpPr/>
            <p:nvPr/>
          </p:nvSpPr>
          <p:spPr>
            <a:xfrm>
              <a:off x="190238" y="3407942"/>
              <a:ext cx="13466" cy="5985"/>
            </a:xfrm>
            <a:custGeom>
              <a:rect b="b" l="l" r="r" t="t"/>
              <a:pathLst>
                <a:path extrusionOk="0" h="64" w="144">
                  <a:moveTo>
                    <a:pt x="143" y="1"/>
                  </a:moveTo>
                  <a:lnTo>
                    <a:pt x="143" y="1"/>
                  </a:lnTo>
                  <a:cubicBezTo>
                    <a:pt x="90" y="19"/>
                    <a:pt x="45" y="37"/>
                    <a:pt x="1" y="63"/>
                  </a:cubicBezTo>
                  <a:cubicBezTo>
                    <a:pt x="54" y="46"/>
                    <a:pt x="99" y="28"/>
                    <a:pt x="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0"/>
            <p:cNvSpPr/>
            <p:nvPr/>
          </p:nvSpPr>
          <p:spPr>
            <a:xfrm>
              <a:off x="334531" y="3218574"/>
              <a:ext cx="5143" cy="30953"/>
            </a:xfrm>
            <a:custGeom>
              <a:rect b="b" l="l" r="r" t="t"/>
              <a:pathLst>
                <a:path extrusionOk="0" h="331" w="55">
                  <a:moveTo>
                    <a:pt x="1" y="1"/>
                  </a:moveTo>
                  <a:cubicBezTo>
                    <a:pt x="3" y="5"/>
                    <a:pt x="4" y="9"/>
                    <a:pt x="6" y="13"/>
                  </a:cubicBezTo>
                  <a:lnTo>
                    <a:pt x="6" y="13"/>
                  </a:lnTo>
                  <a:cubicBezTo>
                    <a:pt x="4" y="9"/>
                    <a:pt x="3" y="5"/>
                    <a:pt x="1" y="1"/>
                  </a:cubicBezTo>
                  <a:close/>
                  <a:moveTo>
                    <a:pt x="6" y="13"/>
                  </a:moveTo>
                  <a:cubicBezTo>
                    <a:pt x="10" y="27"/>
                    <a:pt x="12" y="42"/>
                    <a:pt x="19" y="63"/>
                  </a:cubicBezTo>
                  <a:cubicBezTo>
                    <a:pt x="37" y="153"/>
                    <a:pt x="46" y="242"/>
                    <a:pt x="46" y="331"/>
                  </a:cubicBezTo>
                  <a:cubicBezTo>
                    <a:pt x="54" y="219"/>
                    <a:pt x="46" y="116"/>
                    <a:pt x="6" y="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
            <p:cNvSpPr/>
            <p:nvPr/>
          </p:nvSpPr>
          <p:spPr>
            <a:xfrm>
              <a:off x="104298" y="2817302"/>
              <a:ext cx="10100" cy="10941"/>
            </a:xfrm>
            <a:custGeom>
              <a:rect b="b" l="l" r="r" t="t"/>
              <a:pathLst>
                <a:path extrusionOk="0" h="117" w="108">
                  <a:moveTo>
                    <a:pt x="36" y="1"/>
                  </a:moveTo>
                  <a:cubicBezTo>
                    <a:pt x="19" y="19"/>
                    <a:pt x="10" y="28"/>
                    <a:pt x="1" y="46"/>
                  </a:cubicBezTo>
                  <a:cubicBezTo>
                    <a:pt x="36" y="72"/>
                    <a:pt x="72" y="90"/>
                    <a:pt x="108" y="117"/>
                  </a:cubicBezTo>
                  <a:cubicBezTo>
                    <a:pt x="81" y="81"/>
                    <a:pt x="63" y="37"/>
                    <a:pt x="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
            <p:cNvSpPr/>
            <p:nvPr/>
          </p:nvSpPr>
          <p:spPr>
            <a:xfrm>
              <a:off x="-628950" y="2144275"/>
              <a:ext cx="1157155" cy="1516626"/>
            </a:xfrm>
            <a:custGeom>
              <a:rect b="b" l="l" r="r" t="t"/>
              <a:pathLst>
                <a:path extrusionOk="0" h="16218" w="12374">
                  <a:moveTo>
                    <a:pt x="2443" y="340"/>
                  </a:moveTo>
                  <a:cubicBezTo>
                    <a:pt x="2548" y="340"/>
                    <a:pt x="2648" y="356"/>
                    <a:pt x="2739" y="391"/>
                  </a:cubicBezTo>
                  <a:cubicBezTo>
                    <a:pt x="2329" y="1524"/>
                    <a:pt x="1597" y="2211"/>
                    <a:pt x="393" y="2354"/>
                  </a:cubicBezTo>
                  <a:cubicBezTo>
                    <a:pt x="491" y="1774"/>
                    <a:pt x="687" y="1257"/>
                    <a:pt x="1178" y="864"/>
                  </a:cubicBezTo>
                  <a:cubicBezTo>
                    <a:pt x="1467" y="625"/>
                    <a:pt x="1996" y="340"/>
                    <a:pt x="2443" y="340"/>
                  </a:cubicBezTo>
                  <a:close/>
                  <a:moveTo>
                    <a:pt x="3015" y="623"/>
                  </a:moveTo>
                  <a:cubicBezTo>
                    <a:pt x="3899" y="1221"/>
                    <a:pt x="4532" y="2229"/>
                    <a:pt x="5023" y="3148"/>
                  </a:cubicBezTo>
                  <a:cubicBezTo>
                    <a:pt x="5049" y="3210"/>
                    <a:pt x="5103" y="3228"/>
                    <a:pt x="5157" y="3237"/>
                  </a:cubicBezTo>
                  <a:cubicBezTo>
                    <a:pt x="5157" y="4308"/>
                    <a:pt x="3756" y="5039"/>
                    <a:pt x="2855" y="5226"/>
                  </a:cubicBezTo>
                  <a:cubicBezTo>
                    <a:pt x="2801" y="5235"/>
                    <a:pt x="2757" y="5244"/>
                    <a:pt x="2703" y="5253"/>
                  </a:cubicBezTo>
                  <a:lnTo>
                    <a:pt x="2694" y="5253"/>
                  </a:lnTo>
                  <a:cubicBezTo>
                    <a:pt x="2672" y="5255"/>
                    <a:pt x="2650" y="5255"/>
                    <a:pt x="2628" y="5255"/>
                  </a:cubicBezTo>
                  <a:cubicBezTo>
                    <a:pt x="1517" y="5255"/>
                    <a:pt x="1068" y="3497"/>
                    <a:pt x="500" y="2675"/>
                  </a:cubicBezTo>
                  <a:cubicBezTo>
                    <a:pt x="1767" y="2523"/>
                    <a:pt x="2561" y="1783"/>
                    <a:pt x="3015" y="623"/>
                  </a:cubicBezTo>
                  <a:close/>
                  <a:moveTo>
                    <a:pt x="5210" y="4147"/>
                  </a:moveTo>
                  <a:cubicBezTo>
                    <a:pt x="5656" y="4673"/>
                    <a:pt x="5995" y="4994"/>
                    <a:pt x="6718" y="5084"/>
                  </a:cubicBezTo>
                  <a:cubicBezTo>
                    <a:pt x="7075" y="5128"/>
                    <a:pt x="7378" y="5271"/>
                    <a:pt x="7646" y="5476"/>
                  </a:cubicBezTo>
                  <a:cubicBezTo>
                    <a:pt x="8297" y="5994"/>
                    <a:pt x="8716" y="6886"/>
                    <a:pt x="9082" y="7582"/>
                  </a:cubicBezTo>
                  <a:cubicBezTo>
                    <a:pt x="9590" y="8527"/>
                    <a:pt x="10090" y="9473"/>
                    <a:pt x="10688" y="10356"/>
                  </a:cubicBezTo>
                  <a:cubicBezTo>
                    <a:pt x="11018" y="10829"/>
                    <a:pt x="11740" y="11471"/>
                    <a:pt x="11972" y="12060"/>
                  </a:cubicBezTo>
                  <a:cubicBezTo>
                    <a:pt x="11954" y="12087"/>
                    <a:pt x="11945" y="12131"/>
                    <a:pt x="11954" y="12176"/>
                  </a:cubicBezTo>
                  <a:cubicBezTo>
                    <a:pt x="12106" y="12729"/>
                    <a:pt x="11758" y="13077"/>
                    <a:pt x="11446" y="13460"/>
                  </a:cubicBezTo>
                  <a:cubicBezTo>
                    <a:pt x="11062" y="13933"/>
                    <a:pt x="10911" y="14388"/>
                    <a:pt x="10393" y="14763"/>
                  </a:cubicBezTo>
                  <a:cubicBezTo>
                    <a:pt x="10197" y="14906"/>
                    <a:pt x="10001" y="15031"/>
                    <a:pt x="9804" y="15138"/>
                  </a:cubicBezTo>
                  <a:cubicBezTo>
                    <a:pt x="9394" y="15370"/>
                    <a:pt x="8966" y="15548"/>
                    <a:pt x="8502" y="15673"/>
                  </a:cubicBezTo>
                  <a:cubicBezTo>
                    <a:pt x="8222" y="15744"/>
                    <a:pt x="7677" y="15875"/>
                    <a:pt x="7231" y="15875"/>
                  </a:cubicBezTo>
                  <a:cubicBezTo>
                    <a:pt x="7008" y="15875"/>
                    <a:pt x="6810" y="15842"/>
                    <a:pt x="6682" y="15753"/>
                  </a:cubicBezTo>
                  <a:cubicBezTo>
                    <a:pt x="6655" y="15735"/>
                    <a:pt x="6629" y="15726"/>
                    <a:pt x="6602" y="15726"/>
                  </a:cubicBezTo>
                  <a:cubicBezTo>
                    <a:pt x="5888" y="14834"/>
                    <a:pt x="5442" y="13755"/>
                    <a:pt x="4960" y="12720"/>
                  </a:cubicBezTo>
                  <a:cubicBezTo>
                    <a:pt x="4479" y="11685"/>
                    <a:pt x="3845" y="10811"/>
                    <a:pt x="3247" y="9839"/>
                  </a:cubicBezTo>
                  <a:cubicBezTo>
                    <a:pt x="2784" y="9098"/>
                    <a:pt x="2739" y="8465"/>
                    <a:pt x="2864" y="7769"/>
                  </a:cubicBezTo>
                  <a:cubicBezTo>
                    <a:pt x="2917" y="7474"/>
                    <a:pt x="3007" y="7180"/>
                    <a:pt x="3105" y="6850"/>
                  </a:cubicBezTo>
                  <a:cubicBezTo>
                    <a:pt x="3256" y="6377"/>
                    <a:pt x="3265" y="5931"/>
                    <a:pt x="3015" y="5539"/>
                  </a:cubicBezTo>
                  <a:cubicBezTo>
                    <a:pt x="3033" y="5539"/>
                    <a:pt x="3051" y="5539"/>
                    <a:pt x="3069" y="5530"/>
                  </a:cubicBezTo>
                  <a:cubicBezTo>
                    <a:pt x="3247" y="5494"/>
                    <a:pt x="3444" y="5432"/>
                    <a:pt x="3640" y="5351"/>
                  </a:cubicBezTo>
                  <a:cubicBezTo>
                    <a:pt x="4238" y="5110"/>
                    <a:pt x="4862" y="4682"/>
                    <a:pt x="5210" y="4147"/>
                  </a:cubicBezTo>
                  <a:close/>
                  <a:moveTo>
                    <a:pt x="2473" y="1"/>
                  </a:moveTo>
                  <a:cubicBezTo>
                    <a:pt x="2035" y="1"/>
                    <a:pt x="1569" y="228"/>
                    <a:pt x="1213" y="427"/>
                  </a:cubicBezTo>
                  <a:cubicBezTo>
                    <a:pt x="419" y="882"/>
                    <a:pt x="134" y="1694"/>
                    <a:pt x="18" y="2550"/>
                  </a:cubicBezTo>
                  <a:cubicBezTo>
                    <a:pt x="0" y="2648"/>
                    <a:pt x="63" y="2702"/>
                    <a:pt x="134" y="2720"/>
                  </a:cubicBezTo>
                  <a:cubicBezTo>
                    <a:pt x="134" y="2746"/>
                    <a:pt x="143" y="2773"/>
                    <a:pt x="170" y="2800"/>
                  </a:cubicBezTo>
                  <a:cubicBezTo>
                    <a:pt x="946" y="3772"/>
                    <a:pt x="1249" y="5530"/>
                    <a:pt x="2614" y="5574"/>
                  </a:cubicBezTo>
                  <a:cubicBezTo>
                    <a:pt x="3212" y="6234"/>
                    <a:pt x="2587" y="7162"/>
                    <a:pt x="2427" y="7894"/>
                  </a:cubicBezTo>
                  <a:cubicBezTo>
                    <a:pt x="2257" y="8714"/>
                    <a:pt x="2650" y="9526"/>
                    <a:pt x="3069" y="10195"/>
                  </a:cubicBezTo>
                  <a:cubicBezTo>
                    <a:pt x="3676" y="11177"/>
                    <a:pt x="4291" y="12087"/>
                    <a:pt x="4773" y="13139"/>
                  </a:cubicBezTo>
                  <a:cubicBezTo>
                    <a:pt x="5246" y="14147"/>
                    <a:pt x="5701" y="15182"/>
                    <a:pt x="6423" y="16048"/>
                  </a:cubicBezTo>
                  <a:cubicBezTo>
                    <a:pt x="6455" y="16092"/>
                    <a:pt x="6496" y="16109"/>
                    <a:pt x="6539" y="16109"/>
                  </a:cubicBezTo>
                  <a:cubicBezTo>
                    <a:pt x="6556" y="16109"/>
                    <a:pt x="6575" y="16106"/>
                    <a:pt x="6593" y="16101"/>
                  </a:cubicBezTo>
                  <a:cubicBezTo>
                    <a:pt x="6756" y="16188"/>
                    <a:pt x="6931" y="16217"/>
                    <a:pt x="7110" y="16217"/>
                  </a:cubicBezTo>
                  <a:cubicBezTo>
                    <a:pt x="7410" y="16217"/>
                    <a:pt x="7724" y="16135"/>
                    <a:pt x="8020" y="16101"/>
                  </a:cubicBezTo>
                  <a:cubicBezTo>
                    <a:pt x="8886" y="16012"/>
                    <a:pt x="9626" y="15655"/>
                    <a:pt x="10349" y="15200"/>
                  </a:cubicBezTo>
                  <a:cubicBezTo>
                    <a:pt x="11044" y="14754"/>
                    <a:pt x="11241" y="14263"/>
                    <a:pt x="11731" y="13648"/>
                  </a:cubicBezTo>
                  <a:cubicBezTo>
                    <a:pt x="12061" y="13229"/>
                    <a:pt x="12374" y="12845"/>
                    <a:pt x="12329" y="12327"/>
                  </a:cubicBezTo>
                  <a:cubicBezTo>
                    <a:pt x="12365" y="12301"/>
                    <a:pt x="12374" y="12256"/>
                    <a:pt x="12365" y="12194"/>
                  </a:cubicBezTo>
                  <a:cubicBezTo>
                    <a:pt x="12329" y="11988"/>
                    <a:pt x="12222" y="11792"/>
                    <a:pt x="12097" y="11614"/>
                  </a:cubicBezTo>
                  <a:cubicBezTo>
                    <a:pt x="11910" y="11346"/>
                    <a:pt x="11678" y="11096"/>
                    <a:pt x="11499" y="10873"/>
                  </a:cubicBezTo>
                  <a:cubicBezTo>
                    <a:pt x="10714" y="9865"/>
                    <a:pt x="10099" y="8768"/>
                    <a:pt x="9501" y="7635"/>
                  </a:cubicBezTo>
                  <a:cubicBezTo>
                    <a:pt x="9439" y="7519"/>
                    <a:pt x="9376" y="7403"/>
                    <a:pt x="9314" y="7287"/>
                  </a:cubicBezTo>
                  <a:cubicBezTo>
                    <a:pt x="8930" y="6565"/>
                    <a:pt x="8529" y="5851"/>
                    <a:pt x="7931" y="5280"/>
                  </a:cubicBezTo>
                  <a:cubicBezTo>
                    <a:pt x="7672" y="5039"/>
                    <a:pt x="7360" y="4878"/>
                    <a:pt x="7012" y="4780"/>
                  </a:cubicBezTo>
                  <a:cubicBezTo>
                    <a:pt x="6798" y="4727"/>
                    <a:pt x="6521" y="4718"/>
                    <a:pt x="6307" y="4673"/>
                  </a:cubicBezTo>
                  <a:cubicBezTo>
                    <a:pt x="5951" y="4593"/>
                    <a:pt x="5638" y="4129"/>
                    <a:pt x="5406" y="3853"/>
                  </a:cubicBezTo>
                  <a:lnTo>
                    <a:pt x="5380" y="3826"/>
                  </a:lnTo>
                  <a:cubicBezTo>
                    <a:pt x="5451" y="3647"/>
                    <a:pt x="5496" y="3451"/>
                    <a:pt x="5496" y="3255"/>
                  </a:cubicBezTo>
                  <a:cubicBezTo>
                    <a:pt x="5496" y="3157"/>
                    <a:pt x="5424" y="3094"/>
                    <a:pt x="5344" y="3085"/>
                  </a:cubicBezTo>
                  <a:cubicBezTo>
                    <a:pt x="5344" y="3059"/>
                    <a:pt x="5344" y="3032"/>
                    <a:pt x="5326" y="2996"/>
                  </a:cubicBezTo>
                  <a:cubicBezTo>
                    <a:pt x="4800" y="2006"/>
                    <a:pt x="4104" y="909"/>
                    <a:pt x="3131" y="293"/>
                  </a:cubicBezTo>
                  <a:cubicBezTo>
                    <a:pt x="3131" y="248"/>
                    <a:pt x="3105" y="213"/>
                    <a:pt x="3069" y="186"/>
                  </a:cubicBezTo>
                  <a:cubicBezTo>
                    <a:pt x="2887" y="53"/>
                    <a:pt x="2683" y="1"/>
                    <a:pt x="24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0"/>
            <p:cNvSpPr/>
            <p:nvPr/>
          </p:nvSpPr>
          <p:spPr>
            <a:xfrm>
              <a:off x="-536651" y="2403218"/>
              <a:ext cx="148876" cy="193670"/>
            </a:xfrm>
            <a:custGeom>
              <a:rect b="b" l="l" r="r" t="t"/>
              <a:pathLst>
                <a:path extrusionOk="0" h="2071" w="1592">
                  <a:moveTo>
                    <a:pt x="229" y="1"/>
                  </a:moveTo>
                  <a:cubicBezTo>
                    <a:pt x="113" y="1"/>
                    <a:pt x="0" y="157"/>
                    <a:pt x="93" y="290"/>
                  </a:cubicBezTo>
                  <a:cubicBezTo>
                    <a:pt x="494" y="852"/>
                    <a:pt x="780" y="1485"/>
                    <a:pt x="1226" y="2011"/>
                  </a:cubicBezTo>
                  <a:cubicBezTo>
                    <a:pt x="1261" y="2053"/>
                    <a:pt x="1303" y="2071"/>
                    <a:pt x="1345" y="2071"/>
                  </a:cubicBezTo>
                  <a:cubicBezTo>
                    <a:pt x="1472" y="2071"/>
                    <a:pt x="1592" y="1909"/>
                    <a:pt x="1484" y="1788"/>
                  </a:cubicBezTo>
                  <a:cubicBezTo>
                    <a:pt x="1038" y="1253"/>
                    <a:pt x="744" y="629"/>
                    <a:pt x="342" y="67"/>
                  </a:cubicBezTo>
                  <a:cubicBezTo>
                    <a:pt x="310" y="20"/>
                    <a:pt x="269"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
            <p:cNvSpPr/>
            <p:nvPr/>
          </p:nvSpPr>
          <p:spPr>
            <a:xfrm>
              <a:off x="-486060" y="2392651"/>
              <a:ext cx="158321" cy="200216"/>
            </a:xfrm>
            <a:custGeom>
              <a:rect b="b" l="l" r="r" t="t"/>
              <a:pathLst>
                <a:path extrusionOk="0" h="2141" w="1693">
                  <a:moveTo>
                    <a:pt x="253" y="0"/>
                  </a:moveTo>
                  <a:cubicBezTo>
                    <a:pt x="121" y="0"/>
                    <a:pt x="0" y="162"/>
                    <a:pt x="123" y="278"/>
                  </a:cubicBezTo>
                  <a:cubicBezTo>
                    <a:pt x="631" y="804"/>
                    <a:pt x="872" y="1527"/>
                    <a:pt x="1336" y="2080"/>
                  </a:cubicBezTo>
                  <a:cubicBezTo>
                    <a:pt x="1370" y="2122"/>
                    <a:pt x="1411" y="2140"/>
                    <a:pt x="1452" y="2140"/>
                  </a:cubicBezTo>
                  <a:cubicBezTo>
                    <a:pt x="1575" y="2140"/>
                    <a:pt x="1692" y="1983"/>
                    <a:pt x="1586" y="1857"/>
                  </a:cubicBezTo>
                  <a:cubicBezTo>
                    <a:pt x="1122" y="1295"/>
                    <a:pt x="890" y="581"/>
                    <a:pt x="372" y="55"/>
                  </a:cubicBezTo>
                  <a:cubicBezTo>
                    <a:pt x="336" y="16"/>
                    <a:pt x="294" y="0"/>
                    <a:pt x="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
            <p:cNvSpPr/>
            <p:nvPr/>
          </p:nvSpPr>
          <p:spPr>
            <a:xfrm>
              <a:off x="-429951" y="2357396"/>
              <a:ext cx="179736" cy="218638"/>
            </a:xfrm>
            <a:custGeom>
              <a:rect b="b" l="l" r="r" t="t"/>
              <a:pathLst>
                <a:path extrusionOk="0" h="2338" w="1922">
                  <a:moveTo>
                    <a:pt x="229" y="0"/>
                  </a:moveTo>
                  <a:cubicBezTo>
                    <a:pt x="97" y="0"/>
                    <a:pt x="1" y="209"/>
                    <a:pt x="138" y="325"/>
                  </a:cubicBezTo>
                  <a:cubicBezTo>
                    <a:pt x="477" y="583"/>
                    <a:pt x="566" y="1029"/>
                    <a:pt x="825" y="1359"/>
                  </a:cubicBezTo>
                  <a:cubicBezTo>
                    <a:pt x="1057" y="1663"/>
                    <a:pt x="1289" y="1975"/>
                    <a:pt x="1512" y="2225"/>
                  </a:cubicBezTo>
                  <a:cubicBezTo>
                    <a:pt x="1581" y="2305"/>
                    <a:pt x="1654" y="2338"/>
                    <a:pt x="1714" y="2338"/>
                  </a:cubicBezTo>
                  <a:cubicBezTo>
                    <a:pt x="1848" y="2338"/>
                    <a:pt x="1922" y="2174"/>
                    <a:pt x="1762" y="2002"/>
                  </a:cubicBezTo>
                  <a:cubicBezTo>
                    <a:pt x="1539" y="1743"/>
                    <a:pt x="1182" y="1333"/>
                    <a:pt x="941" y="940"/>
                  </a:cubicBezTo>
                  <a:cubicBezTo>
                    <a:pt x="736" y="601"/>
                    <a:pt x="647" y="289"/>
                    <a:pt x="325" y="39"/>
                  </a:cubicBezTo>
                  <a:cubicBezTo>
                    <a:pt x="293" y="12"/>
                    <a:pt x="260" y="0"/>
                    <a:pt x="2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0"/>
            <p:cNvSpPr/>
            <p:nvPr/>
          </p:nvSpPr>
          <p:spPr>
            <a:xfrm>
              <a:off x="-362246" y="2279311"/>
              <a:ext cx="162249" cy="201244"/>
            </a:xfrm>
            <a:custGeom>
              <a:rect b="b" l="l" r="r" t="t"/>
              <a:pathLst>
                <a:path extrusionOk="0" h="2152" w="1735">
                  <a:moveTo>
                    <a:pt x="226" y="1"/>
                  </a:moveTo>
                  <a:cubicBezTo>
                    <a:pt x="118" y="1"/>
                    <a:pt x="0" y="113"/>
                    <a:pt x="48" y="250"/>
                  </a:cubicBezTo>
                  <a:cubicBezTo>
                    <a:pt x="297" y="946"/>
                    <a:pt x="886" y="1543"/>
                    <a:pt x="1368" y="2096"/>
                  </a:cubicBezTo>
                  <a:cubicBezTo>
                    <a:pt x="1403" y="2135"/>
                    <a:pt x="1444" y="2152"/>
                    <a:pt x="1485" y="2152"/>
                  </a:cubicBezTo>
                  <a:cubicBezTo>
                    <a:pt x="1613" y="2152"/>
                    <a:pt x="1735" y="1993"/>
                    <a:pt x="1627" y="1864"/>
                  </a:cubicBezTo>
                  <a:cubicBezTo>
                    <a:pt x="1154" y="1338"/>
                    <a:pt x="601" y="776"/>
                    <a:pt x="360" y="98"/>
                  </a:cubicBezTo>
                  <a:cubicBezTo>
                    <a:pt x="333" y="29"/>
                    <a:pt x="281" y="1"/>
                    <a:pt x="2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0"/>
            <p:cNvSpPr/>
            <p:nvPr/>
          </p:nvSpPr>
          <p:spPr>
            <a:xfrm>
              <a:off x="-282759" y="2773443"/>
              <a:ext cx="685839" cy="701175"/>
            </a:xfrm>
            <a:custGeom>
              <a:rect b="b" l="l" r="r" t="t"/>
              <a:pathLst>
                <a:path extrusionOk="0" h="7498" w="7334">
                  <a:moveTo>
                    <a:pt x="4175" y="470"/>
                  </a:moveTo>
                  <a:cubicBezTo>
                    <a:pt x="4202" y="506"/>
                    <a:pt x="4220" y="550"/>
                    <a:pt x="4247" y="586"/>
                  </a:cubicBezTo>
                  <a:cubicBezTo>
                    <a:pt x="4818" y="1487"/>
                    <a:pt x="5103" y="2522"/>
                    <a:pt x="5621" y="3450"/>
                  </a:cubicBezTo>
                  <a:cubicBezTo>
                    <a:pt x="5870" y="3905"/>
                    <a:pt x="6290" y="4217"/>
                    <a:pt x="6557" y="4663"/>
                  </a:cubicBezTo>
                  <a:cubicBezTo>
                    <a:pt x="6575" y="4690"/>
                    <a:pt x="6584" y="4725"/>
                    <a:pt x="6602" y="4761"/>
                  </a:cubicBezTo>
                  <a:cubicBezTo>
                    <a:pt x="6647" y="4868"/>
                    <a:pt x="6656" y="4975"/>
                    <a:pt x="6647" y="5091"/>
                  </a:cubicBezTo>
                  <a:cubicBezTo>
                    <a:pt x="6575" y="5751"/>
                    <a:pt x="5728" y="6483"/>
                    <a:pt x="5326" y="6724"/>
                  </a:cubicBezTo>
                  <a:cubicBezTo>
                    <a:pt x="5282" y="6741"/>
                    <a:pt x="5237" y="6768"/>
                    <a:pt x="5201" y="6786"/>
                  </a:cubicBezTo>
                  <a:cubicBezTo>
                    <a:pt x="5157" y="6813"/>
                    <a:pt x="5112" y="6831"/>
                    <a:pt x="5059" y="6848"/>
                  </a:cubicBezTo>
                  <a:cubicBezTo>
                    <a:pt x="4604" y="7048"/>
                    <a:pt x="4063" y="7119"/>
                    <a:pt x="3571" y="7119"/>
                  </a:cubicBezTo>
                  <a:cubicBezTo>
                    <a:pt x="3513" y="7119"/>
                    <a:pt x="3456" y="7118"/>
                    <a:pt x="3399" y="7116"/>
                  </a:cubicBezTo>
                  <a:cubicBezTo>
                    <a:pt x="2570" y="7089"/>
                    <a:pt x="2445" y="6304"/>
                    <a:pt x="2204" y="5689"/>
                  </a:cubicBezTo>
                  <a:cubicBezTo>
                    <a:pt x="1740" y="4547"/>
                    <a:pt x="1169" y="3441"/>
                    <a:pt x="500" y="2415"/>
                  </a:cubicBezTo>
                  <a:lnTo>
                    <a:pt x="500" y="2415"/>
                  </a:lnTo>
                  <a:cubicBezTo>
                    <a:pt x="570" y="2420"/>
                    <a:pt x="640" y="2423"/>
                    <a:pt x="711" y="2423"/>
                  </a:cubicBezTo>
                  <a:cubicBezTo>
                    <a:pt x="1986" y="2423"/>
                    <a:pt x="3387" y="1529"/>
                    <a:pt x="4140" y="515"/>
                  </a:cubicBezTo>
                  <a:cubicBezTo>
                    <a:pt x="4149" y="497"/>
                    <a:pt x="4158" y="488"/>
                    <a:pt x="4175" y="470"/>
                  </a:cubicBezTo>
                  <a:close/>
                  <a:moveTo>
                    <a:pt x="4170" y="1"/>
                  </a:moveTo>
                  <a:cubicBezTo>
                    <a:pt x="4112" y="1"/>
                    <a:pt x="4053" y="28"/>
                    <a:pt x="4024" y="77"/>
                  </a:cubicBezTo>
                  <a:cubicBezTo>
                    <a:pt x="3961" y="184"/>
                    <a:pt x="3872" y="300"/>
                    <a:pt x="3792" y="407"/>
                  </a:cubicBezTo>
                  <a:cubicBezTo>
                    <a:pt x="3086" y="1298"/>
                    <a:pt x="1833" y="2080"/>
                    <a:pt x="692" y="2080"/>
                  </a:cubicBezTo>
                  <a:cubicBezTo>
                    <a:pt x="564" y="2080"/>
                    <a:pt x="437" y="2070"/>
                    <a:pt x="313" y="2049"/>
                  </a:cubicBezTo>
                  <a:cubicBezTo>
                    <a:pt x="301" y="2047"/>
                    <a:pt x="290" y="2045"/>
                    <a:pt x="279" y="2045"/>
                  </a:cubicBezTo>
                  <a:cubicBezTo>
                    <a:pt x="210" y="2045"/>
                    <a:pt x="168" y="2094"/>
                    <a:pt x="152" y="2156"/>
                  </a:cubicBezTo>
                  <a:cubicBezTo>
                    <a:pt x="63" y="2183"/>
                    <a:pt x="0" y="2272"/>
                    <a:pt x="63" y="2370"/>
                  </a:cubicBezTo>
                  <a:cubicBezTo>
                    <a:pt x="1026" y="3806"/>
                    <a:pt x="1562" y="5376"/>
                    <a:pt x="2329" y="6902"/>
                  </a:cubicBezTo>
                  <a:cubicBezTo>
                    <a:pt x="2556" y="7347"/>
                    <a:pt x="3029" y="7498"/>
                    <a:pt x="3554" y="7498"/>
                  </a:cubicBezTo>
                  <a:cubicBezTo>
                    <a:pt x="3998" y="7498"/>
                    <a:pt x="4480" y="7390"/>
                    <a:pt x="4880" y="7259"/>
                  </a:cubicBezTo>
                  <a:cubicBezTo>
                    <a:pt x="5112" y="7179"/>
                    <a:pt x="5317" y="7098"/>
                    <a:pt x="5478" y="7027"/>
                  </a:cubicBezTo>
                  <a:cubicBezTo>
                    <a:pt x="6441" y="6581"/>
                    <a:pt x="7334" y="5296"/>
                    <a:pt x="6727" y="4297"/>
                  </a:cubicBezTo>
                  <a:cubicBezTo>
                    <a:pt x="6593" y="4074"/>
                    <a:pt x="6379" y="3887"/>
                    <a:pt x="6201" y="3690"/>
                  </a:cubicBezTo>
                  <a:cubicBezTo>
                    <a:pt x="6192" y="3681"/>
                    <a:pt x="6183" y="3673"/>
                    <a:pt x="6174" y="3655"/>
                  </a:cubicBezTo>
                  <a:cubicBezTo>
                    <a:pt x="5879" y="3334"/>
                    <a:pt x="5692" y="2896"/>
                    <a:pt x="5514" y="2486"/>
                  </a:cubicBezTo>
                  <a:cubicBezTo>
                    <a:pt x="5487" y="2415"/>
                    <a:pt x="5460" y="2352"/>
                    <a:pt x="5433" y="2290"/>
                  </a:cubicBezTo>
                  <a:cubicBezTo>
                    <a:pt x="5094" y="1514"/>
                    <a:pt x="4809" y="738"/>
                    <a:pt x="4291" y="60"/>
                  </a:cubicBezTo>
                  <a:cubicBezTo>
                    <a:pt x="4263" y="19"/>
                    <a:pt x="4217" y="1"/>
                    <a:pt x="4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0"/>
            <p:cNvSpPr/>
            <p:nvPr/>
          </p:nvSpPr>
          <p:spPr>
            <a:xfrm>
              <a:off x="-76746" y="2972069"/>
              <a:ext cx="282976" cy="361155"/>
            </a:xfrm>
            <a:custGeom>
              <a:rect b="b" l="l" r="r" t="t"/>
              <a:pathLst>
                <a:path extrusionOk="0" h="3862" w="3026">
                  <a:moveTo>
                    <a:pt x="1009" y="478"/>
                  </a:moveTo>
                  <a:cubicBezTo>
                    <a:pt x="1116" y="817"/>
                    <a:pt x="1161" y="1210"/>
                    <a:pt x="1402" y="1477"/>
                  </a:cubicBezTo>
                  <a:cubicBezTo>
                    <a:pt x="1477" y="1560"/>
                    <a:pt x="1560" y="1593"/>
                    <a:pt x="1647" y="1593"/>
                  </a:cubicBezTo>
                  <a:cubicBezTo>
                    <a:pt x="1858" y="1593"/>
                    <a:pt x="2090" y="1399"/>
                    <a:pt x="2267" y="1272"/>
                  </a:cubicBezTo>
                  <a:cubicBezTo>
                    <a:pt x="2436" y="1477"/>
                    <a:pt x="2668" y="1754"/>
                    <a:pt x="2490" y="1932"/>
                  </a:cubicBezTo>
                  <a:cubicBezTo>
                    <a:pt x="2365" y="2039"/>
                    <a:pt x="2213" y="2182"/>
                    <a:pt x="2133" y="2325"/>
                  </a:cubicBezTo>
                  <a:cubicBezTo>
                    <a:pt x="1981" y="2592"/>
                    <a:pt x="2311" y="2940"/>
                    <a:pt x="2526" y="3172"/>
                  </a:cubicBezTo>
                  <a:cubicBezTo>
                    <a:pt x="2392" y="3261"/>
                    <a:pt x="2249" y="3360"/>
                    <a:pt x="2115" y="3449"/>
                  </a:cubicBezTo>
                  <a:cubicBezTo>
                    <a:pt x="1946" y="3181"/>
                    <a:pt x="1767" y="2913"/>
                    <a:pt x="1598" y="2646"/>
                  </a:cubicBezTo>
                  <a:cubicBezTo>
                    <a:pt x="1559" y="2585"/>
                    <a:pt x="1504" y="2552"/>
                    <a:pt x="1444" y="2552"/>
                  </a:cubicBezTo>
                  <a:cubicBezTo>
                    <a:pt x="1407" y="2552"/>
                    <a:pt x="1368" y="2565"/>
                    <a:pt x="1330" y="2592"/>
                  </a:cubicBezTo>
                  <a:cubicBezTo>
                    <a:pt x="1169" y="2713"/>
                    <a:pt x="1036" y="2763"/>
                    <a:pt x="924" y="2763"/>
                  </a:cubicBezTo>
                  <a:cubicBezTo>
                    <a:pt x="689" y="2763"/>
                    <a:pt x="544" y="2545"/>
                    <a:pt x="411" y="2316"/>
                  </a:cubicBezTo>
                  <a:cubicBezTo>
                    <a:pt x="358" y="2227"/>
                    <a:pt x="732" y="1986"/>
                    <a:pt x="947" y="1852"/>
                  </a:cubicBezTo>
                  <a:cubicBezTo>
                    <a:pt x="958" y="1855"/>
                    <a:pt x="970" y="1856"/>
                    <a:pt x="982" y="1856"/>
                  </a:cubicBezTo>
                  <a:cubicBezTo>
                    <a:pt x="1104" y="1856"/>
                    <a:pt x="1214" y="1697"/>
                    <a:pt x="1116" y="1575"/>
                  </a:cubicBezTo>
                  <a:cubicBezTo>
                    <a:pt x="911" y="1343"/>
                    <a:pt x="839" y="987"/>
                    <a:pt x="688" y="710"/>
                  </a:cubicBezTo>
                  <a:cubicBezTo>
                    <a:pt x="813" y="665"/>
                    <a:pt x="911" y="576"/>
                    <a:pt x="1009" y="478"/>
                  </a:cubicBezTo>
                  <a:close/>
                  <a:moveTo>
                    <a:pt x="1075" y="1"/>
                  </a:moveTo>
                  <a:cubicBezTo>
                    <a:pt x="1035" y="1"/>
                    <a:pt x="995" y="14"/>
                    <a:pt x="964" y="41"/>
                  </a:cubicBezTo>
                  <a:cubicBezTo>
                    <a:pt x="848" y="148"/>
                    <a:pt x="661" y="389"/>
                    <a:pt x="500" y="407"/>
                  </a:cubicBezTo>
                  <a:cubicBezTo>
                    <a:pt x="393" y="425"/>
                    <a:pt x="358" y="496"/>
                    <a:pt x="367" y="576"/>
                  </a:cubicBezTo>
                  <a:cubicBezTo>
                    <a:pt x="313" y="621"/>
                    <a:pt x="277" y="692"/>
                    <a:pt x="331" y="772"/>
                  </a:cubicBezTo>
                  <a:cubicBezTo>
                    <a:pt x="509" y="1040"/>
                    <a:pt x="572" y="1334"/>
                    <a:pt x="724" y="1602"/>
                  </a:cubicBezTo>
                  <a:cubicBezTo>
                    <a:pt x="500" y="1763"/>
                    <a:pt x="277" y="1914"/>
                    <a:pt x="72" y="2111"/>
                  </a:cubicBezTo>
                  <a:cubicBezTo>
                    <a:pt x="19" y="2164"/>
                    <a:pt x="1" y="2244"/>
                    <a:pt x="37" y="2316"/>
                  </a:cubicBezTo>
                  <a:cubicBezTo>
                    <a:pt x="266" y="2775"/>
                    <a:pt x="572" y="3089"/>
                    <a:pt x="952" y="3089"/>
                  </a:cubicBezTo>
                  <a:cubicBezTo>
                    <a:pt x="1090" y="3089"/>
                    <a:pt x="1236" y="3048"/>
                    <a:pt x="1393" y="2958"/>
                  </a:cubicBezTo>
                  <a:cubicBezTo>
                    <a:pt x="1562" y="3226"/>
                    <a:pt x="1741" y="3493"/>
                    <a:pt x="1910" y="3761"/>
                  </a:cubicBezTo>
                  <a:cubicBezTo>
                    <a:pt x="1949" y="3814"/>
                    <a:pt x="2008" y="3861"/>
                    <a:pt x="2072" y="3861"/>
                  </a:cubicBezTo>
                  <a:cubicBezTo>
                    <a:pt x="2095" y="3861"/>
                    <a:pt x="2119" y="3855"/>
                    <a:pt x="2142" y="3841"/>
                  </a:cubicBezTo>
                  <a:cubicBezTo>
                    <a:pt x="2383" y="3681"/>
                    <a:pt x="2615" y="3511"/>
                    <a:pt x="2856" y="3360"/>
                  </a:cubicBezTo>
                  <a:cubicBezTo>
                    <a:pt x="2954" y="3297"/>
                    <a:pt x="2981" y="3190"/>
                    <a:pt x="2909" y="3092"/>
                  </a:cubicBezTo>
                  <a:cubicBezTo>
                    <a:pt x="2722" y="2842"/>
                    <a:pt x="2329" y="2610"/>
                    <a:pt x="2597" y="2307"/>
                  </a:cubicBezTo>
                  <a:cubicBezTo>
                    <a:pt x="2686" y="2209"/>
                    <a:pt x="2856" y="2093"/>
                    <a:pt x="2900" y="1959"/>
                  </a:cubicBezTo>
                  <a:cubicBezTo>
                    <a:pt x="3025" y="1584"/>
                    <a:pt x="2633" y="1245"/>
                    <a:pt x="2463" y="969"/>
                  </a:cubicBezTo>
                  <a:cubicBezTo>
                    <a:pt x="2431" y="917"/>
                    <a:pt x="2371" y="879"/>
                    <a:pt x="2306" y="879"/>
                  </a:cubicBezTo>
                  <a:cubicBezTo>
                    <a:pt x="2281" y="879"/>
                    <a:pt x="2256" y="885"/>
                    <a:pt x="2231" y="897"/>
                  </a:cubicBezTo>
                  <a:cubicBezTo>
                    <a:pt x="2057" y="987"/>
                    <a:pt x="1877" y="1126"/>
                    <a:pt x="1728" y="1126"/>
                  </a:cubicBezTo>
                  <a:cubicBezTo>
                    <a:pt x="1624" y="1126"/>
                    <a:pt x="1535" y="1059"/>
                    <a:pt x="1473" y="862"/>
                  </a:cubicBezTo>
                  <a:cubicBezTo>
                    <a:pt x="1393" y="603"/>
                    <a:pt x="1348" y="335"/>
                    <a:pt x="1232" y="94"/>
                  </a:cubicBezTo>
                  <a:cubicBezTo>
                    <a:pt x="1205" y="34"/>
                    <a:pt x="1140"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10"/>
          <p:cNvGrpSpPr/>
          <p:nvPr/>
        </p:nvGrpSpPr>
        <p:grpSpPr>
          <a:xfrm rot="-2365709">
            <a:off x="8574153" y="4185500"/>
            <a:ext cx="1013466" cy="835990"/>
            <a:chOff x="-492950" y="2926025"/>
            <a:chExt cx="1013489" cy="836009"/>
          </a:xfrm>
        </p:grpSpPr>
        <p:sp>
          <p:nvSpPr>
            <p:cNvPr id="1001" name="Google Shape;1001;p10"/>
            <p:cNvSpPr/>
            <p:nvPr/>
          </p:nvSpPr>
          <p:spPr>
            <a:xfrm>
              <a:off x="205030" y="3589987"/>
              <a:ext cx="33102" cy="11069"/>
            </a:xfrm>
            <a:custGeom>
              <a:rect b="b" l="l" r="r" t="t"/>
              <a:pathLst>
                <a:path extrusionOk="0" h="206" w="616">
                  <a:moveTo>
                    <a:pt x="616" y="1"/>
                  </a:moveTo>
                  <a:lnTo>
                    <a:pt x="616" y="1"/>
                  </a:lnTo>
                  <a:cubicBezTo>
                    <a:pt x="491" y="36"/>
                    <a:pt x="366" y="72"/>
                    <a:pt x="241" y="108"/>
                  </a:cubicBezTo>
                  <a:cubicBezTo>
                    <a:pt x="170" y="134"/>
                    <a:pt x="90" y="170"/>
                    <a:pt x="0" y="206"/>
                  </a:cubicBezTo>
                  <a:cubicBezTo>
                    <a:pt x="206" y="134"/>
                    <a:pt x="411" y="72"/>
                    <a:pt x="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0"/>
            <p:cNvSpPr/>
            <p:nvPr/>
          </p:nvSpPr>
          <p:spPr>
            <a:xfrm>
              <a:off x="111045" y="3154940"/>
              <a:ext cx="390779" cy="460509"/>
            </a:xfrm>
            <a:custGeom>
              <a:rect b="b" l="l" r="r" t="t"/>
              <a:pathLst>
                <a:path extrusionOk="0" h="8570" w="7272">
                  <a:moveTo>
                    <a:pt x="5307" y="5415"/>
                  </a:moveTo>
                  <a:cubicBezTo>
                    <a:pt x="5346" y="5415"/>
                    <a:pt x="5381" y="5434"/>
                    <a:pt x="5407" y="5465"/>
                  </a:cubicBezTo>
                  <a:cubicBezTo>
                    <a:pt x="5434" y="5483"/>
                    <a:pt x="5461" y="5509"/>
                    <a:pt x="5469" y="5545"/>
                  </a:cubicBezTo>
                  <a:cubicBezTo>
                    <a:pt x="5532" y="5786"/>
                    <a:pt x="5603" y="6009"/>
                    <a:pt x="5728" y="6223"/>
                  </a:cubicBezTo>
                  <a:cubicBezTo>
                    <a:pt x="5791" y="6330"/>
                    <a:pt x="5701" y="6446"/>
                    <a:pt x="5603" y="6482"/>
                  </a:cubicBezTo>
                  <a:cubicBezTo>
                    <a:pt x="4899" y="6732"/>
                    <a:pt x="4149" y="6865"/>
                    <a:pt x="3435" y="7044"/>
                  </a:cubicBezTo>
                  <a:cubicBezTo>
                    <a:pt x="3418" y="7049"/>
                    <a:pt x="3399" y="7052"/>
                    <a:pt x="3379" y="7052"/>
                  </a:cubicBezTo>
                  <a:cubicBezTo>
                    <a:pt x="3295" y="7052"/>
                    <a:pt x="3198" y="7009"/>
                    <a:pt x="3177" y="6937"/>
                  </a:cubicBezTo>
                  <a:lnTo>
                    <a:pt x="3007" y="6277"/>
                  </a:lnTo>
                  <a:cubicBezTo>
                    <a:pt x="2981" y="6187"/>
                    <a:pt x="3088" y="6080"/>
                    <a:pt x="3177" y="6054"/>
                  </a:cubicBezTo>
                  <a:cubicBezTo>
                    <a:pt x="3846" y="5893"/>
                    <a:pt x="4640" y="5848"/>
                    <a:pt x="5220" y="5447"/>
                  </a:cubicBezTo>
                  <a:cubicBezTo>
                    <a:pt x="5250" y="5425"/>
                    <a:pt x="5279" y="5415"/>
                    <a:pt x="5307" y="5415"/>
                  </a:cubicBezTo>
                  <a:close/>
                  <a:moveTo>
                    <a:pt x="5258" y="0"/>
                  </a:moveTo>
                  <a:cubicBezTo>
                    <a:pt x="5141" y="0"/>
                    <a:pt x="5014" y="122"/>
                    <a:pt x="5041" y="264"/>
                  </a:cubicBezTo>
                  <a:cubicBezTo>
                    <a:pt x="5229" y="1218"/>
                    <a:pt x="5541" y="2182"/>
                    <a:pt x="5594" y="3154"/>
                  </a:cubicBezTo>
                  <a:cubicBezTo>
                    <a:pt x="5612" y="3342"/>
                    <a:pt x="5621" y="3529"/>
                    <a:pt x="5594" y="3707"/>
                  </a:cubicBezTo>
                  <a:cubicBezTo>
                    <a:pt x="5585" y="3823"/>
                    <a:pt x="5577" y="3939"/>
                    <a:pt x="5559" y="4046"/>
                  </a:cubicBezTo>
                  <a:cubicBezTo>
                    <a:pt x="5416" y="5135"/>
                    <a:pt x="4229" y="5367"/>
                    <a:pt x="3337" y="5581"/>
                  </a:cubicBezTo>
                  <a:cubicBezTo>
                    <a:pt x="2463" y="5786"/>
                    <a:pt x="1642" y="5947"/>
                    <a:pt x="1089" y="6714"/>
                  </a:cubicBezTo>
                  <a:cubicBezTo>
                    <a:pt x="839" y="7062"/>
                    <a:pt x="1" y="8320"/>
                    <a:pt x="848" y="8552"/>
                  </a:cubicBezTo>
                  <a:cubicBezTo>
                    <a:pt x="893" y="8560"/>
                    <a:pt x="938" y="8569"/>
                    <a:pt x="982" y="8569"/>
                  </a:cubicBezTo>
                  <a:cubicBezTo>
                    <a:pt x="1241" y="8480"/>
                    <a:pt x="1500" y="8391"/>
                    <a:pt x="1749" y="8302"/>
                  </a:cubicBezTo>
                  <a:cubicBezTo>
                    <a:pt x="1839" y="8266"/>
                    <a:pt x="1919" y="8230"/>
                    <a:pt x="1990" y="8204"/>
                  </a:cubicBezTo>
                  <a:cubicBezTo>
                    <a:pt x="2115" y="8168"/>
                    <a:pt x="2240" y="8132"/>
                    <a:pt x="2365" y="8097"/>
                  </a:cubicBezTo>
                  <a:cubicBezTo>
                    <a:pt x="2998" y="7882"/>
                    <a:pt x="3623" y="7668"/>
                    <a:pt x="4256" y="7454"/>
                  </a:cubicBezTo>
                  <a:cubicBezTo>
                    <a:pt x="4899" y="7249"/>
                    <a:pt x="5532" y="7044"/>
                    <a:pt x="6156" y="6812"/>
                  </a:cubicBezTo>
                  <a:cubicBezTo>
                    <a:pt x="6799" y="6571"/>
                    <a:pt x="7200" y="6410"/>
                    <a:pt x="7227" y="5643"/>
                  </a:cubicBezTo>
                  <a:cubicBezTo>
                    <a:pt x="7272" y="4689"/>
                    <a:pt x="7209" y="3636"/>
                    <a:pt x="6941" y="2717"/>
                  </a:cubicBezTo>
                  <a:cubicBezTo>
                    <a:pt x="6870" y="2476"/>
                    <a:pt x="6799" y="2244"/>
                    <a:pt x="6718" y="2021"/>
                  </a:cubicBezTo>
                  <a:cubicBezTo>
                    <a:pt x="6362" y="1397"/>
                    <a:pt x="5960" y="799"/>
                    <a:pt x="5621" y="184"/>
                  </a:cubicBezTo>
                  <a:cubicBezTo>
                    <a:pt x="5565" y="79"/>
                    <a:pt x="5479" y="40"/>
                    <a:pt x="5391" y="40"/>
                  </a:cubicBezTo>
                  <a:cubicBezTo>
                    <a:pt x="5381" y="40"/>
                    <a:pt x="5372" y="40"/>
                    <a:pt x="5362" y="41"/>
                  </a:cubicBezTo>
                  <a:cubicBezTo>
                    <a:pt x="5332" y="13"/>
                    <a:pt x="5296" y="0"/>
                    <a:pt x="52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
            <p:cNvSpPr/>
            <p:nvPr/>
          </p:nvSpPr>
          <p:spPr>
            <a:xfrm>
              <a:off x="292728" y="3470156"/>
              <a:ext cx="101241" cy="44170"/>
            </a:xfrm>
            <a:custGeom>
              <a:rect b="b" l="l" r="r" t="t"/>
              <a:pathLst>
                <a:path extrusionOk="0" h="822" w="1884">
                  <a:moveTo>
                    <a:pt x="1776" y="0"/>
                  </a:moveTo>
                  <a:cubicBezTo>
                    <a:pt x="1250" y="295"/>
                    <a:pt x="661" y="348"/>
                    <a:pt x="1" y="491"/>
                  </a:cubicBezTo>
                  <a:lnTo>
                    <a:pt x="81" y="821"/>
                  </a:lnTo>
                  <a:cubicBezTo>
                    <a:pt x="741" y="660"/>
                    <a:pt x="1303" y="562"/>
                    <a:pt x="1883" y="366"/>
                  </a:cubicBezTo>
                  <a:cubicBezTo>
                    <a:pt x="1830" y="250"/>
                    <a:pt x="1812" y="125"/>
                    <a:pt x="17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0"/>
            <p:cNvSpPr/>
            <p:nvPr/>
          </p:nvSpPr>
          <p:spPr>
            <a:xfrm>
              <a:off x="-282465" y="3233449"/>
              <a:ext cx="63786" cy="86245"/>
            </a:xfrm>
            <a:custGeom>
              <a:rect b="b" l="l" r="r" t="t"/>
              <a:pathLst>
                <a:path extrusionOk="0" h="1605" w="1187">
                  <a:moveTo>
                    <a:pt x="455" y="1"/>
                  </a:moveTo>
                  <a:cubicBezTo>
                    <a:pt x="223" y="1"/>
                    <a:pt x="0" y="182"/>
                    <a:pt x="80" y="480"/>
                  </a:cubicBezTo>
                  <a:cubicBezTo>
                    <a:pt x="142" y="703"/>
                    <a:pt x="223" y="944"/>
                    <a:pt x="303" y="1185"/>
                  </a:cubicBezTo>
                  <a:cubicBezTo>
                    <a:pt x="285" y="989"/>
                    <a:pt x="276" y="801"/>
                    <a:pt x="294" y="605"/>
                  </a:cubicBezTo>
                  <a:cubicBezTo>
                    <a:pt x="305" y="506"/>
                    <a:pt x="391" y="437"/>
                    <a:pt x="476" y="437"/>
                  </a:cubicBezTo>
                  <a:cubicBezTo>
                    <a:pt x="529" y="437"/>
                    <a:pt x="581" y="463"/>
                    <a:pt x="615" y="525"/>
                  </a:cubicBezTo>
                  <a:cubicBezTo>
                    <a:pt x="812" y="881"/>
                    <a:pt x="1008" y="1238"/>
                    <a:pt x="1186" y="1604"/>
                  </a:cubicBezTo>
                  <a:cubicBezTo>
                    <a:pt x="1097" y="1131"/>
                    <a:pt x="999" y="667"/>
                    <a:pt x="847" y="266"/>
                  </a:cubicBezTo>
                  <a:cubicBezTo>
                    <a:pt x="772" y="83"/>
                    <a:pt x="611" y="1"/>
                    <a:pt x="4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0"/>
            <p:cNvSpPr/>
            <p:nvPr/>
          </p:nvSpPr>
          <p:spPr>
            <a:xfrm>
              <a:off x="-283970" y="3370906"/>
              <a:ext cx="24504" cy="37453"/>
            </a:xfrm>
            <a:custGeom>
              <a:rect b="b" l="l" r="r" t="t"/>
              <a:pathLst>
                <a:path extrusionOk="0" h="697" w="456">
                  <a:moveTo>
                    <a:pt x="456" y="1"/>
                  </a:moveTo>
                  <a:lnTo>
                    <a:pt x="456" y="1"/>
                  </a:lnTo>
                  <a:cubicBezTo>
                    <a:pt x="438" y="63"/>
                    <a:pt x="420" y="126"/>
                    <a:pt x="393" y="179"/>
                  </a:cubicBezTo>
                  <a:cubicBezTo>
                    <a:pt x="304" y="375"/>
                    <a:pt x="170" y="554"/>
                    <a:pt x="1" y="696"/>
                  </a:cubicBezTo>
                  <a:cubicBezTo>
                    <a:pt x="331" y="554"/>
                    <a:pt x="438" y="304"/>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0"/>
            <p:cNvSpPr/>
            <p:nvPr/>
          </p:nvSpPr>
          <p:spPr>
            <a:xfrm>
              <a:off x="-331902" y="3306207"/>
              <a:ext cx="196142" cy="189255"/>
            </a:xfrm>
            <a:custGeom>
              <a:rect b="b" l="l" r="r" t="t"/>
              <a:pathLst>
                <a:path extrusionOk="0" h="3522" w="3650">
                  <a:moveTo>
                    <a:pt x="1598" y="0"/>
                  </a:moveTo>
                  <a:lnTo>
                    <a:pt x="1598" y="0"/>
                  </a:lnTo>
                  <a:cubicBezTo>
                    <a:pt x="1687" y="660"/>
                    <a:pt x="1847" y="1365"/>
                    <a:pt x="1491" y="1900"/>
                  </a:cubicBezTo>
                  <a:cubicBezTo>
                    <a:pt x="1273" y="2228"/>
                    <a:pt x="681" y="2412"/>
                    <a:pt x="201" y="2412"/>
                  </a:cubicBezTo>
                  <a:cubicBezTo>
                    <a:pt x="132" y="2412"/>
                    <a:pt x="64" y="2408"/>
                    <a:pt x="1" y="2400"/>
                  </a:cubicBezTo>
                  <a:lnTo>
                    <a:pt x="1" y="2400"/>
                  </a:lnTo>
                  <a:cubicBezTo>
                    <a:pt x="10" y="2436"/>
                    <a:pt x="28" y="2480"/>
                    <a:pt x="37" y="2516"/>
                  </a:cubicBezTo>
                  <a:cubicBezTo>
                    <a:pt x="54" y="2623"/>
                    <a:pt x="72" y="2748"/>
                    <a:pt x="99" y="2864"/>
                  </a:cubicBezTo>
                  <a:cubicBezTo>
                    <a:pt x="715" y="2810"/>
                    <a:pt x="1294" y="2400"/>
                    <a:pt x="1714" y="1963"/>
                  </a:cubicBezTo>
                  <a:lnTo>
                    <a:pt x="1740" y="1927"/>
                  </a:lnTo>
                  <a:cubicBezTo>
                    <a:pt x="1928" y="2480"/>
                    <a:pt x="2213" y="2998"/>
                    <a:pt x="2695" y="3408"/>
                  </a:cubicBezTo>
                  <a:cubicBezTo>
                    <a:pt x="2784" y="3485"/>
                    <a:pt x="2895" y="3522"/>
                    <a:pt x="3004" y="3522"/>
                  </a:cubicBezTo>
                  <a:cubicBezTo>
                    <a:pt x="3223" y="3522"/>
                    <a:pt x="3432" y="3373"/>
                    <a:pt x="3427" y="3105"/>
                  </a:cubicBezTo>
                  <a:cubicBezTo>
                    <a:pt x="3418" y="2730"/>
                    <a:pt x="3382" y="2364"/>
                    <a:pt x="3328" y="1999"/>
                  </a:cubicBezTo>
                  <a:lnTo>
                    <a:pt x="3328" y="1999"/>
                  </a:lnTo>
                  <a:cubicBezTo>
                    <a:pt x="3339" y="1999"/>
                    <a:pt x="3350" y="2000"/>
                    <a:pt x="3360" y="2000"/>
                  </a:cubicBezTo>
                  <a:cubicBezTo>
                    <a:pt x="3457" y="2000"/>
                    <a:pt x="3553" y="1963"/>
                    <a:pt x="3650" y="1883"/>
                  </a:cubicBezTo>
                  <a:cubicBezTo>
                    <a:pt x="3596" y="1865"/>
                    <a:pt x="3551" y="1820"/>
                    <a:pt x="3534" y="1776"/>
                  </a:cubicBezTo>
                  <a:cubicBezTo>
                    <a:pt x="3373" y="1321"/>
                    <a:pt x="3203" y="875"/>
                    <a:pt x="3061" y="420"/>
                  </a:cubicBezTo>
                  <a:lnTo>
                    <a:pt x="3061" y="420"/>
                  </a:lnTo>
                  <a:cubicBezTo>
                    <a:pt x="3096" y="1347"/>
                    <a:pt x="3230" y="2275"/>
                    <a:pt x="3284" y="3203"/>
                  </a:cubicBezTo>
                  <a:cubicBezTo>
                    <a:pt x="3289" y="3309"/>
                    <a:pt x="3205" y="3366"/>
                    <a:pt x="3118" y="3366"/>
                  </a:cubicBezTo>
                  <a:cubicBezTo>
                    <a:pt x="3045" y="3366"/>
                    <a:pt x="2969" y="3325"/>
                    <a:pt x="2945" y="3239"/>
                  </a:cubicBezTo>
                  <a:cubicBezTo>
                    <a:pt x="2633" y="2115"/>
                    <a:pt x="2151" y="1035"/>
                    <a:pt x="1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0"/>
            <p:cNvSpPr/>
            <p:nvPr/>
          </p:nvSpPr>
          <p:spPr>
            <a:xfrm>
              <a:off x="-217767" y="3234846"/>
              <a:ext cx="269440" cy="169695"/>
            </a:xfrm>
            <a:custGeom>
              <a:rect b="b" l="l" r="r" t="t"/>
              <a:pathLst>
                <a:path extrusionOk="0" h="3158" w="5014">
                  <a:moveTo>
                    <a:pt x="478" y="1"/>
                  </a:moveTo>
                  <a:cubicBezTo>
                    <a:pt x="254" y="1"/>
                    <a:pt x="23" y="175"/>
                    <a:pt x="18" y="436"/>
                  </a:cubicBezTo>
                  <a:cubicBezTo>
                    <a:pt x="0" y="900"/>
                    <a:pt x="45" y="1355"/>
                    <a:pt x="107" y="1810"/>
                  </a:cubicBezTo>
                  <a:cubicBezTo>
                    <a:pt x="321" y="2256"/>
                    <a:pt x="526" y="2702"/>
                    <a:pt x="705" y="3157"/>
                  </a:cubicBezTo>
                  <a:cubicBezTo>
                    <a:pt x="625" y="2319"/>
                    <a:pt x="544" y="1480"/>
                    <a:pt x="598" y="624"/>
                  </a:cubicBezTo>
                  <a:cubicBezTo>
                    <a:pt x="608" y="521"/>
                    <a:pt x="692" y="464"/>
                    <a:pt x="775" y="464"/>
                  </a:cubicBezTo>
                  <a:cubicBezTo>
                    <a:pt x="844" y="464"/>
                    <a:pt x="913" y="503"/>
                    <a:pt x="937" y="588"/>
                  </a:cubicBezTo>
                  <a:cubicBezTo>
                    <a:pt x="1115" y="1257"/>
                    <a:pt x="1338" y="1899"/>
                    <a:pt x="1570" y="2550"/>
                  </a:cubicBezTo>
                  <a:cubicBezTo>
                    <a:pt x="1650" y="2211"/>
                    <a:pt x="1642" y="1864"/>
                    <a:pt x="1615" y="1507"/>
                  </a:cubicBezTo>
                  <a:cubicBezTo>
                    <a:pt x="1609" y="1410"/>
                    <a:pt x="1701" y="1337"/>
                    <a:pt x="1792" y="1337"/>
                  </a:cubicBezTo>
                  <a:cubicBezTo>
                    <a:pt x="1835" y="1337"/>
                    <a:pt x="1878" y="1354"/>
                    <a:pt x="1909" y="1391"/>
                  </a:cubicBezTo>
                  <a:cubicBezTo>
                    <a:pt x="2092" y="1607"/>
                    <a:pt x="2275" y="2158"/>
                    <a:pt x="2611" y="2158"/>
                  </a:cubicBezTo>
                  <a:cubicBezTo>
                    <a:pt x="2635" y="2158"/>
                    <a:pt x="2660" y="2155"/>
                    <a:pt x="2685" y="2149"/>
                  </a:cubicBezTo>
                  <a:cubicBezTo>
                    <a:pt x="3203" y="2024"/>
                    <a:pt x="3649" y="1765"/>
                    <a:pt x="4148" y="1614"/>
                  </a:cubicBezTo>
                  <a:cubicBezTo>
                    <a:pt x="4577" y="1480"/>
                    <a:pt x="5014" y="1471"/>
                    <a:pt x="4978" y="954"/>
                  </a:cubicBezTo>
                  <a:lnTo>
                    <a:pt x="4978" y="954"/>
                  </a:lnTo>
                  <a:cubicBezTo>
                    <a:pt x="4898" y="963"/>
                    <a:pt x="4808" y="989"/>
                    <a:pt x="4737" y="1061"/>
                  </a:cubicBezTo>
                  <a:cubicBezTo>
                    <a:pt x="4309" y="1444"/>
                    <a:pt x="3747" y="1658"/>
                    <a:pt x="3221" y="1837"/>
                  </a:cubicBezTo>
                  <a:cubicBezTo>
                    <a:pt x="3054" y="1891"/>
                    <a:pt x="2797" y="1990"/>
                    <a:pt x="2573" y="1990"/>
                  </a:cubicBezTo>
                  <a:cubicBezTo>
                    <a:pt x="2426" y="1990"/>
                    <a:pt x="2294" y="1947"/>
                    <a:pt x="2212" y="1819"/>
                  </a:cubicBezTo>
                  <a:cubicBezTo>
                    <a:pt x="2079" y="1605"/>
                    <a:pt x="1989" y="1364"/>
                    <a:pt x="1847" y="1150"/>
                  </a:cubicBezTo>
                  <a:cubicBezTo>
                    <a:pt x="1757" y="1010"/>
                    <a:pt x="1611" y="946"/>
                    <a:pt x="1468" y="946"/>
                  </a:cubicBezTo>
                  <a:cubicBezTo>
                    <a:pt x="1354" y="946"/>
                    <a:pt x="1242" y="986"/>
                    <a:pt x="1160" y="1061"/>
                  </a:cubicBezTo>
                  <a:cubicBezTo>
                    <a:pt x="1079" y="775"/>
                    <a:pt x="972" y="490"/>
                    <a:pt x="830" y="213"/>
                  </a:cubicBezTo>
                  <a:cubicBezTo>
                    <a:pt x="749" y="65"/>
                    <a:pt x="615" y="1"/>
                    <a:pt x="4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0"/>
            <p:cNvSpPr/>
            <p:nvPr/>
          </p:nvSpPr>
          <p:spPr>
            <a:xfrm>
              <a:off x="-116151" y="3292773"/>
              <a:ext cx="197539" cy="94735"/>
            </a:xfrm>
            <a:custGeom>
              <a:rect b="b" l="l" r="r" t="t"/>
              <a:pathLst>
                <a:path extrusionOk="0" h="1763" w="3676">
                  <a:moveTo>
                    <a:pt x="3453" y="1"/>
                  </a:moveTo>
                  <a:cubicBezTo>
                    <a:pt x="3453" y="108"/>
                    <a:pt x="3435" y="215"/>
                    <a:pt x="3417" y="313"/>
                  </a:cubicBezTo>
                  <a:cubicBezTo>
                    <a:pt x="3328" y="687"/>
                    <a:pt x="2935" y="679"/>
                    <a:pt x="2623" y="777"/>
                  </a:cubicBezTo>
                  <a:cubicBezTo>
                    <a:pt x="2100" y="938"/>
                    <a:pt x="1316" y="1447"/>
                    <a:pt x="695" y="1447"/>
                  </a:cubicBezTo>
                  <a:cubicBezTo>
                    <a:pt x="628" y="1447"/>
                    <a:pt x="563" y="1441"/>
                    <a:pt x="500" y="1428"/>
                  </a:cubicBezTo>
                  <a:cubicBezTo>
                    <a:pt x="304" y="1383"/>
                    <a:pt x="179" y="1232"/>
                    <a:pt x="72" y="1053"/>
                  </a:cubicBezTo>
                  <a:cubicBezTo>
                    <a:pt x="63" y="1232"/>
                    <a:pt x="45" y="1410"/>
                    <a:pt x="0" y="1588"/>
                  </a:cubicBezTo>
                  <a:cubicBezTo>
                    <a:pt x="164" y="1695"/>
                    <a:pt x="362" y="1762"/>
                    <a:pt x="635" y="1762"/>
                  </a:cubicBezTo>
                  <a:cubicBezTo>
                    <a:pt x="704" y="1762"/>
                    <a:pt x="778" y="1758"/>
                    <a:pt x="857" y="1749"/>
                  </a:cubicBezTo>
                  <a:cubicBezTo>
                    <a:pt x="1767" y="1642"/>
                    <a:pt x="2775" y="1214"/>
                    <a:pt x="3462" y="598"/>
                  </a:cubicBezTo>
                  <a:cubicBezTo>
                    <a:pt x="3676" y="411"/>
                    <a:pt x="3622" y="152"/>
                    <a:pt x="3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0"/>
            <p:cNvSpPr/>
            <p:nvPr/>
          </p:nvSpPr>
          <p:spPr>
            <a:xfrm>
              <a:off x="-429702" y="3036506"/>
              <a:ext cx="842873" cy="565024"/>
            </a:xfrm>
            <a:custGeom>
              <a:rect b="b" l="l" r="r" t="t"/>
              <a:pathLst>
                <a:path extrusionOk="0" h="10515" w="15685">
                  <a:moveTo>
                    <a:pt x="13144" y="363"/>
                  </a:moveTo>
                  <a:cubicBezTo>
                    <a:pt x="13492" y="363"/>
                    <a:pt x="13812" y="462"/>
                    <a:pt x="14034" y="800"/>
                  </a:cubicBezTo>
                  <a:cubicBezTo>
                    <a:pt x="14248" y="1112"/>
                    <a:pt x="14337" y="1522"/>
                    <a:pt x="14426" y="1888"/>
                  </a:cubicBezTo>
                  <a:cubicBezTo>
                    <a:pt x="14578" y="2441"/>
                    <a:pt x="14649" y="3012"/>
                    <a:pt x="14801" y="3565"/>
                  </a:cubicBezTo>
                  <a:cubicBezTo>
                    <a:pt x="15006" y="4288"/>
                    <a:pt x="15318" y="4948"/>
                    <a:pt x="15318" y="5706"/>
                  </a:cubicBezTo>
                  <a:cubicBezTo>
                    <a:pt x="15327" y="6875"/>
                    <a:pt x="13846" y="7151"/>
                    <a:pt x="12972" y="7357"/>
                  </a:cubicBezTo>
                  <a:cubicBezTo>
                    <a:pt x="12027" y="7571"/>
                    <a:pt x="11143" y="7954"/>
                    <a:pt x="10233" y="8284"/>
                  </a:cubicBezTo>
                  <a:cubicBezTo>
                    <a:pt x="8601" y="8882"/>
                    <a:pt x="6915" y="9400"/>
                    <a:pt x="5264" y="9917"/>
                  </a:cubicBezTo>
                  <a:cubicBezTo>
                    <a:pt x="4833" y="10050"/>
                    <a:pt x="4313" y="10183"/>
                    <a:pt x="3813" y="10183"/>
                  </a:cubicBezTo>
                  <a:cubicBezTo>
                    <a:pt x="3373" y="10183"/>
                    <a:pt x="2949" y="10080"/>
                    <a:pt x="2615" y="9783"/>
                  </a:cubicBezTo>
                  <a:cubicBezTo>
                    <a:pt x="2133" y="9364"/>
                    <a:pt x="2026" y="8552"/>
                    <a:pt x="1919" y="7883"/>
                  </a:cubicBezTo>
                  <a:cubicBezTo>
                    <a:pt x="1892" y="7767"/>
                    <a:pt x="1874" y="7642"/>
                    <a:pt x="1857" y="7535"/>
                  </a:cubicBezTo>
                  <a:cubicBezTo>
                    <a:pt x="1848" y="7499"/>
                    <a:pt x="1830" y="7455"/>
                    <a:pt x="1821" y="7419"/>
                  </a:cubicBezTo>
                  <a:lnTo>
                    <a:pt x="1821" y="7419"/>
                  </a:lnTo>
                  <a:cubicBezTo>
                    <a:pt x="1884" y="7427"/>
                    <a:pt x="1952" y="7431"/>
                    <a:pt x="2021" y="7431"/>
                  </a:cubicBezTo>
                  <a:cubicBezTo>
                    <a:pt x="2501" y="7431"/>
                    <a:pt x="3093" y="7247"/>
                    <a:pt x="3311" y="6919"/>
                  </a:cubicBezTo>
                  <a:cubicBezTo>
                    <a:pt x="3667" y="6384"/>
                    <a:pt x="3507" y="5679"/>
                    <a:pt x="3418" y="5019"/>
                  </a:cubicBezTo>
                  <a:lnTo>
                    <a:pt x="3418" y="5019"/>
                  </a:lnTo>
                  <a:cubicBezTo>
                    <a:pt x="3971" y="6054"/>
                    <a:pt x="4453" y="7134"/>
                    <a:pt x="4765" y="8258"/>
                  </a:cubicBezTo>
                  <a:cubicBezTo>
                    <a:pt x="4789" y="8344"/>
                    <a:pt x="4865" y="8385"/>
                    <a:pt x="4938" y="8385"/>
                  </a:cubicBezTo>
                  <a:cubicBezTo>
                    <a:pt x="5025" y="8385"/>
                    <a:pt x="5109" y="8328"/>
                    <a:pt x="5104" y="8222"/>
                  </a:cubicBezTo>
                  <a:cubicBezTo>
                    <a:pt x="5050" y="7294"/>
                    <a:pt x="4916" y="6366"/>
                    <a:pt x="4881" y="5439"/>
                  </a:cubicBezTo>
                  <a:lnTo>
                    <a:pt x="4881" y="5439"/>
                  </a:lnTo>
                  <a:cubicBezTo>
                    <a:pt x="5023" y="5894"/>
                    <a:pt x="5193" y="6340"/>
                    <a:pt x="5354" y="6795"/>
                  </a:cubicBezTo>
                  <a:cubicBezTo>
                    <a:pt x="5371" y="6839"/>
                    <a:pt x="5416" y="6884"/>
                    <a:pt x="5470" y="6902"/>
                  </a:cubicBezTo>
                  <a:cubicBezTo>
                    <a:pt x="5492" y="6910"/>
                    <a:pt x="5515" y="6915"/>
                    <a:pt x="5538" y="6915"/>
                  </a:cubicBezTo>
                  <a:cubicBezTo>
                    <a:pt x="5588" y="6915"/>
                    <a:pt x="5635" y="6892"/>
                    <a:pt x="5666" y="6830"/>
                  </a:cubicBezTo>
                  <a:cubicBezTo>
                    <a:pt x="5737" y="6679"/>
                    <a:pt x="5800" y="6518"/>
                    <a:pt x="5835" y="6357"/>
                  </a:cubicBezTo>
                  <a:cubicBezTo>
                    <a:pt x="5880" y="6179"/>
                    <a:pt x="5898" y="6001"/>
                    <a:pt x="5907" y="5822"/>
                  </a:cubicBezTo>
                  <a:cubicBezTo>
                    <a:pt x="6014" y="6001"/>
                    <a:pt x="6139" y="6152"/>
                    <a:pt x="6335" y="6197"/>
                  </a:cubicBezTo>
                  <a:cubicBezTo>
                    <a:pt x="6398" y="6210"/>
                    <a:pt x="6463" y="6216"/>
                    <a:pt x="6530" y="6216"/>
                  </a:cubicBezTo>
                  <a:cubicBezTo>
                    <a:pt x="7151" y="6216"/>
                    <a:pt x="7935" y="5707"/>
                    <a:pt x="8458" y="5546"/>
                  </a:cubicBezTo>
                  <a:cubicBezTo>
                    <a:pt x="8770" y="5448"/>
                    <a:pt x="9163" y="5456"/>
                    <a:pt x="9252" y="5082"/>
                  </a:cubicBezTo>
                  <a:cubicBezTo>
                    <a:pt x="9270" y="4984"/>
                    <a:pt x="9288" y="4877"/>
                    <a:pt x="9288" y="4770"/>
                  </a:cubicBezTo>
                  <a:cubicBezTo>
                    <a:pt x="9306" y="4520"/>
                    <a:pt x="9279" y="4243"/>
                    <a:pt x="9234" y="3967"/>
                  </a:cubicBezTo>
                  <a:lnTo>
                    <a:pt x="9234" y="3967"/>
                  </a:lnTo>
                  <a:cubicBezTo>
                    <a:pt x="9707" y="4903"/>
                    <a:pt x="10117" y="5876"/>
                    <a:pt x="10635" y="6786"/>
                  </a:cubicBezTo>
                  <a:cubicBezTo>
                    <a:pt x="10667" y="6842"/>
                    <a:pt x="10722" y="6868"/>
                    <a:pt x="10778" y="6868"/>
                  </a:cubicBezTo>
                  <a:cubicBezTo>
                    <a:pt x="10862" y="6868"/>
                    <a:pt x="10947" y="6808"/>
                    <a:pt x="10947" y="6705"/>
                  </a:cubicBezTo>
                  <a:cubicBezTo>
                    <a:pt x="10947" y="6063"/>
                    <a:pt x="10876" y="5430"/>
                    <a:pt x="10778" y="4796"/>
                  </a:cubicBezTo>
                  <a:lnTo>
                    <a:pt x="10778" y="4796"/>
                  </a:lnTo>
                  <a:cubicBezTo>
                    <a:pt x="10813" y="4894"/>
                    <a:pt x="10849" y="4993"/>
                    <a:pt x="10885" y="5091"/>
                  </a:cubicBezTo>
                  <a:cubicBezTo>
                    <a:pt x="10918" y="5170"/>
                    <a:pt x="10980" y="5215"/>
                    <a:pt x="11053" y="5215"/>
                  </a:cubicBezTo>
                  <a:cubicBezTo>
                    <a:pt x="11079" y="5215"/>
                    <a:pt x="11107" y="5209"/>
                    <a:pt x="11134" y="5198"/>
                  </a:cubicBezTo>
                  <a:cubicBezTo>
                    <a:pt x="11625" y="4984"/>
                    <a:pt x="12107" y="4787"/>
                    <a:pt x="12615" y="4645"/>
                  </a:cubicBezTo>
                  <a:cubicBezTo>
                    <a:pt x="12713" y="4618"/>
                    <a:pt x="12758" y="4529"/>
                    <a:pt x="12740" y="4439"/>
                  </a:cubicBezTo>
                  <a:cubicBezTo>
                    <a:pt x="12660" y="3949"/>
                    <a:pt x="12597" y="3458"/>
                    <a:pt x="12517" y="2967"/>
                  </a:cubicBezTo>
                  <a:lnTo>
                    <a:pt x="12517" y="2967"/>
                  </a:lnTo>
                  <a:cubicBezTo>
                    <a:pt x="12562" y="3057"/>
                    <a:pt x="12606" y="3146"/>
                    <a:pt x="12651" y="3235"/>
                  </a:cubicBezTo>
                  <a:cubicBezTo>
                    <a:pt x="12963" y="3869"/>
                    <a:pt x="13133" y="4546"/>
                    <a:pt x="13463" y="5171"/>
                  </a:cubicBezTo>
                  <a:cubicBezTo>
                    <a:pt x="13495" y="5227"/>
                    <a:pt x="13554" y="5253"/>
                    <a:pt x="13614" y="5253"/>
                  </a:cubicBezTo>
                  <a:cubicBezTo>
                    <a:pt x="13705" y="5253"/>
                    <a:pt x="13795" y="5193"/>
                    <a:pt x="13784" y="5091"/>
                  </a:cubicBezTo>
                  <a:cubicBezTo>
                    <a:pt x="13739" y="4716"/>
                    <a:pt x="13650" y="4359"/>
                    <a:pt x="13614" y="3984"/>
                  </a:cubicBezTo>
                  <a:cubicBezTo>
                    <a:pt x="13579" y="3485"/>
                    <a:pt x="14212" y="3440"/>
                    <a:pt x="14569" y="3342"/>
                  </a:cubicBezTo>
                  <a:cubicBezTo>
                    <a:pt x="14757" y="3293"/>
                    <a:pt x="14706" y="3013"/>
                    <a:pt x="14532" y="3013"/>
                  </a:cubicBezTo>
                  <a:cubicBezTo>
                    <a:pt x="14516" y="3013"/>
                    <a:pt x="14498" y="3016"/>
                    <a:pt x="14480" y="3021"/>
                  </a:cubicBezTo>
                  <a:cubicBezTo>
                    <a:pt x="14230" y="3083"/>
                    <a:pt x="13552" y="3173"/>
                    <a:pt x="13409" y="3431"/>
                  </a:cubicBezTo>
                  <a:cubicBezTo>
                    <a:pt x="13329" y="3583"/>
                    <a:pt x="13293" y="3735"/>
                    <a:pt x="13284" y="3886"/>
                  </a:cubicBezTo>
                  <a:cubicBezTo>
                    <a:pt x="13213" y="3708"/>
                    <a:pt x="13142" y="3521"/>
                    <a:pt x="13061" y="3342"/>
                  </a:cubicBezTo>
                  <a:cubicBezTo>
                    <a:pt x="12794" y="2718"/>
                    <a:pt x="12446" y="2138"/>
                    <a:pt x="12241" y="1487"/>
                  </a:cubicBezTo>
                  <a:cubicBezTo>
                    <a:pt x="12215" y="1404"/>
                    <a:pt x="12148" y="1368"/>
                    <a:pt x="12081" y="1368"/>
                  </a:cubicBezTo>
                  <a:cubicBezTo>
                    <a:pt x="11980" y="1368"/>
                    <a:pt x="11879" y="1448"/>
                    <a:pt x="11911" y="1576"/>
                  </a:cubicBezTo>
                  <a:cubicBezTo>
                    <a:pt x="12134" y="2495"/>
                    <a:pt x="12241" y="3431"/>
                    <a:pt x="12383" y="4359"/>
                  </a:cubicBezTo>
                  <a:cubicBezTo>
                    <a:pt x="11964" y="4484"/>
                    <a:pt x="11554" y="4645"/>
                    <a:pt x="11143" y="4823"/>
                  </a:cubicBezTo>
                  <a:cubicBezTo>
                    <a:pt x="10804" y="3949"/>
                    <a:pt x="10394" y="3110"/>
                    <a:pt x="10144" y="2209"/>
                  </a:cubicBezTo>
                  <a:cubicBezTo>
                    <a:pt x="10115" y="2127"/>
                    <a:pt x="10046" y="2090"/>
                    <a:pt x="9978" y="2090"/>
                  </a:cubicBezTo>
                  <a:cubicBezTo>
                    <a:pt x="9876" y="2090"/>
                    <a:pt x="9777" y="2170"/>
                    <a:pt x="9814" y="2298"/>
                  </a:cubicBezTo>
                  <a:cubicBezTo>
                    <a:pt x="10189" y="3476"/>
                    <a:pt x="10474" y="4707"/>
                    <a:pt x="10572" y="5947"/>
                  </a:cubicBezTo>
                  <a:cubicBezTo>
                    <a:pt x="10028" y="4877"/>
                    <a:pt x="9564" y="3761"/>
                    <a:pt x="8949" y="2736"/>
                  </a:cubicBezTo>
                  <a:cubicBezTo>
                    <a:pt x="8914" y="2676"/>
                    <a:pt x="8862" y="2651"/>
                    <a:pt x="8809" y="2651"/>
                  </a:cubicBezTo>
                  <a:cubicBezTo>
                    <a:pt x="8711" y="2651"/>
                    <a:pt x="8613" y="2739"/>
                    <a:pt x="8637" y="2860"/>
                  </a:cubicBezTo>
                  <a:cubicBezTo>
                    <a:pt x="8779" y="3431"/>
                    <a:pt x="8851" y="4011"/>
                    <a:pt x="8922" y="4591"/>
                  </a:cubicBezTo>
                  <a:cubicBezTo>
                    <a:pt x="8922" y="4609"/>
                    <a:pt x="8922" y="4627"/>
                    <a:pt x="8922" y="4645"/>
                  </a:cubicBezTo>
                  <a:cubicBezTo>
                    <a:pt x="8958" y="5162"/>
                    <a:pt x="8521" y="5171"/>
                    <a:pt x="8092" y="5305"/>
                  </a:cubicBezTo>
                  <a:cubicBezTo>
                    <a:pt x="7593" y="5456"/>
                    <a:pt x="7147" y="5715"/>
                    <a:pt x="6629" y="5840"/>
                  </a:cubicBezTo>
                  <a:cubicBezTo>
                    <a:pt x="6604" y="5846"/>
                    <a:pt x="6579" y="5849"/>
                    <a:pt x="6555" y="5849"/>
                  </a:cubicBezTo>
                  <a:cubicBezTo>
                    <a:pt x="6219" y="5849"/>
                    <a:pt x="6036" y="5298"/>
                    <a:pt x="5853" y="5082"/>
                  </a:cubicBezTo>
                  <a:cubicBezTo>
                    <a:pt x="5822" y="5045"/>
                    <a:pt x="5779" y="5028"/>
                    <a:pt x="5736" y="5028"/>
                  </a:cubicBezTo>
                  <a:cubicBezTo>
                    <a:pt x="5645" y="5028"/>
                    <a:pt x="5553" y="5101"/>
                    <a:pt x="5559" y="5198"/>
                  </a:cubicBezTo>
                  <a:cubicBezTo>
                    <a:pt x="5586" y="5555"/>
                    <a:pt x="5594" y="5902"/>
                    <a:pt x="5514" y="6241"/>
                  </a:cubicBezTo>
                  <a:cubicBezTo>
                    <a:pt x="5282" y="5590"/>
                    <a:pt x="5059" y="4948"/>
                    <a:pt x="4881" y="4279"/>
                  </a:cubicBezTo>
                  <a:cubicBezTo>
                    <a:pt x="4857" y="4194"/>
                    <a:pt x="4788" y="4155"/>
                    <a:pt x="4719" y="4155"/>
                  </a:cubicBezTo>
                  <a:cubicBezTo>
                    <a:pt x="4636" y="4155"/>
                    <a:pt x="4552" y="4212"/>
                    <a:pt x="4542" y="4315"/>
                  </a:cubicBezTo>
                  <a:cubicBezTo>
                    <a:pt x="4488" y="5171"/>
                    <a:pt x="4569" y="6010"/>
                    <a:pt x="4649" y="6848"/>
                  </a:cubicBezTo>
                  <a:cubicBezTo>
                    <a:pt x="4470" y="6393"/>
                    <a:pt x="4265" y="5947"/>
                    <a:pt x="4051" y="5501"/>
                  </a:cubicBezTo>
                  <a:cubicBezTo>
                    <a:pt x="4006" y="5430"/>
                    <a:pt x="3971" y="5349"/>
                    <a:pt x="3926" y="5269"/>
                  </a:cubicBezTo>
                  <a:cubicBezTo>
                    <a:pt x="3748" y="4903"/>
                    <a:pt x="3552" y="4546"/>
                    <a:pt x="3355" y="4190"/>
                  </a:cubicBezTo>
                  <a:cubicBezTo>
                    <a:pt x="3321" y="4128"/>
                    <a:pt x="3269" y="4102"/>
                    <a:pt x="3216" y="4102"/>
                  </a:cubicBezTo>
                  <a:cubicBezTo>
                    <a:pt x="3131" y="4102"/>
                    <a:pt x="3045" y="4171"/>
                    <a:pt x="3034" y="4270"/>
                  </a:cubicBezTo>
                  <a:cubicBezTo>
                    <a:pt x="3016" y="4466"/>
                    <a:pt x="3025" y="4654"/>
                    <a:pt x="3043" y="4850"/>
                  </a:cubicBezTo>
                  <a:cubicBezTo>
                    <a:pt x="3070" y="5207"/>
                    <a:pt x="3132" y="5563"/>
                    <a:pt x="3159" y="5911"/>
                  </a:cubicBezTo>
                  <a:cubicBezTo>
                    <a:pt x="3168" y="6027"/>
                    <a:pt x="3168" y="6126"/>
                    <a:pt x="3168" y="6224"/>
                  </a:cubicBezTo>
                  <a:cubicBezTo>
                    <a:pt x="3150" y="6527"/>
                    <a:pt x="3043" y="6777"/>
                    <a:pt x="2713" y="6919"/>
                  </a:cubicBezTo>
                  <a:cubicBezTo>
                    <a:pt x="2695" y="6928"/>
                    <a:pt x="2668" y="6937"/>
                    <a:pt x="2650" y="6946"/>
                  </a:cubicBezTo>
                  <a:cubicBezTo>
                    <a:pt x="2460" y="7023"/>
                    <a:pt x="2214" y="7090"/>
                    <a:pt x="1989" y="7090"/>
                  </a:cubicBezTo>
                  <a:cubicBezTo>
                    <a:pt x="1899" y="7090"/>
                    <a:pt x="1811" y="7079"/>
                    <a:pt x="1732" y="7053"/>
                  </a:cubicBezTo>
                  <a:lnTo>
                    <a:pt x="1723" y="7044"/>
                  </a:lnTo>
                  <a:cubicBezTo>
                    <a:pt x="1366" y="5983"/>
                    <a:pt x="697" y="4912"/>
                    <a:pt x="964" y="3788"/>
                  </a:cubicBezTo>
                  <a:cubicBezTo>
                    <a:pt x="1268" y="2486"/>
                    <a:pt x="3418" y="2147"/>
                    <a:pt x="4809" y="1888"/>
                  </a:cubicBezTo>
                  <a:cubicBezTo>
                    <a:pt x="4841" y="1936"/>
                    <a:pt x="4888" y="1970"/>
                    <a:pt x="4955" y="1970"/>
                  </a:cubicBezTo>
                  <a:cubicBezTo>
                    <a:pt x="4963" y="1970"/>
                    <a:pt x="4971" y="1969"/>
                    <a:pt x="4979" y="1968"/>
                  </a:cubicBezTo>
                  <a:cubicBezTo>
                    <a:pt x="5898" y="1826"/>
                    <a:pt x="6736" y="1469"/>
                    <a:pt x="7611" y="1174"/>
                  </a:cubicBezTo>
                  <a:cubicBezTo>
                    <a:pt x="8574" y="844"/>
                    <a:pt x="9591" y="764"/>
                    <a:pt x="10599" y="684"/>
                  </a:cubicBezTo>
                  <a:cubicBezTo>
                    <a:pt x="11277" y="630"/>
                    <a:pt x="11911" y="541"/>
                    <a:pt x="12580" y="425"/>
                  </a:cubicBezTo>
                  <a:cubicBezTo>
                    <a:pt x="12768" y="391"/>
                    <a:pt x="12960" y="363"/>
                    <a:pt x="13144" y="363"/>
                  </a:cubicBezTo>
                  <a:close/>
                  <a:moveTo>
                    <a:pt x="13215" y="1"/>
                  </a:moveTo>
                  <a:cubicBezTo>
                    <a:pt x="12815" y="1"/>
                    <a:pt x="12385" y="109"/>
                    <a:pt x="12062" y="175"/>
                  </a:cubicBezTo>
                  <a:cubicBezTo>
                    <a:pt x="10974" y="389"/>
                    <a:pt x="9841" y="380"/>
                    <a:pt x="8744" y="550"/>
                  </a:cubicBezTo>
                  <a:cubicBezTo>
                    <a:pt x="7637" y="719"/>
                    <a:pt x="6620" y="1219"/>
                    <a:pt x="5550" y="1496"/>
                  </a:cubicBezTo>
                  <a:cubicBezTo>
                    <a:pt x="5520" y="1451"/>
                    <a:pt x="5473" y="1420"/>
                    <a:pt x="5412" y="1420"/>
                  </a:cubicBezTo>
                  <a:cubicBezTo>
                    <a:pt x="5399" y="1420"/>
                    <a:pt x="5386" y="1421"/>
                    <a:pt x="5371" y="1424"/>
                  </a:cubicBezTo>
                  <a:cubicBezTo>
                    <a:pt x="3873" y="1799"/>
                    <a:pt x="1732" y="1933"/>
                    <a:pt x="786" y="3342"/>
                  </a:cubicBezTo>
                  <a:cubicBezTo>
                    <a:pt x="1" y="4502"/>
                    <a:pt x="1143" y="6268"/>
                    <a:pt x="1473" y="7419"/>
                  </a:cubicBezTo>
                  <a:cubicBezTo>
                    <a:pt x="1473" y="7428"/>
                    <a:pt x="1482" y="7437"/>
                    <a:pt x="1482" y="7446"/>
                  </a:cubicBezTo>
                  <a:cubicBezTo>
                    <a:pt x="1526" y="7589"/>
                    <a:pt x="1562" y="7740"/>
                    <a:pt x="1598" y="7883"/>
                  </a:cubicBezTo>
                  <a:cubicBezTo>
                    <a:pt x="1928" y="9239"/>
                    <a:pt x="2115" y="10488"/>
                    <a:pt x="3864" y="10515"/>
                  </a:cubicBezTo>
                  <a:cubicBezTo>
                    <a:pt x="3874" y="10515"/>
                    <a:pt x="3885" y="10515"/>
                    <a:pt x="3895" y="10515"/>
                  </a:cubicBezTo>
                  <a:cubicBezTo>
                    <a:pt x="4804" y="10515"/>
                    <a:pt x="5720" y="10136"/>
                    <a:pt x="6558" y="9828"/>
                  </a:cubicBezTo>
                  <a:cubicBezTo>
                    <a:pt x="7691" y="9417"/>
                    <a:pt x="8868" y="9123"/>
                    <a:pt x="10019" y="8722"/>
                  </a:cubicBezTo>
                  <a:cubicBezTo>
                    <a:pt x="11125" y="8338"/>
                    <a:pt x="12178" y="7892"/>
                    <a:pt x="13329" y="7615"/>
                  </a:cubicBezTo>
                  <a:cubicBezTo>
                    <a:pt x="14159" y="7428"/>
                    <a:pt x="15086" y="7160"/>
                    <a:pt x="15515" y="6349"/>
                  </a:cubicBezTo>
                  <a:cubicBezTo>
                    <a:pt x="15586" y="6215"/>
                    <a:pt x="15631" y="6063"/>
                    <a:pt x="15657" y="5911"/>
                  </a:cubicBezTo>
                  <a:cubicBezTo>
                    <a:pt x="15684" y="5733"/>
                    <a:pt x="15675" y="5546"/>
                    <a:pt x="15657" y="5358"/>
                  </a:cubicBezTo>
                  <a:cubicBezTo>
                    <a:pt x="15622" y="5046"/>
                    <a:pt x="15532" y="4734"/>
                    <a:pt x="15452" y="4466"/>
                  </a:cubicBezTo>
                  <a:cubicBezTo>
                    <a:pt x="15211" y="3645"/>
                    <a:pt x="14997" y="2852"/>
                    <a:pt x="14810" y="2013"/>
                  </a:cubicBezTo>
                  <a:cubicBezTo>
                    <a:pt x="14676" y="1406"/>
                    <a:pt x="14507" y="666"/>
                    <a:pt x="13998" y="238"/>
                  </a:cubicBezTo>
                  <a:cubicBezTo>
                    <a:pt x="13790" y="59"/>
                    <a:pt x="13510" y="1"/>
                    <a:pt x="132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0"/>
            <p:cNvSpPr/>
            <p:nvPr/>
          </p:nvSpPr>
          <p:spPr>
            <a:xfrm>
              <a:off x="-492950" y="2926025"/>
              <a:ext cx="1013489" cy="836009"/>
            </a:xfrm>
            <a:custGeom>
              <a:rect b="b" l="l" r="r" t="t"/>
              <a:pathLst>
                <a:path extrusionOk="0" h="15558" w="18860">
                  <a:moveTo>
                    <a:pt x="15245" y="333"/>
                  </a:moveTo>
                  <a:cubicBezTo>
                    <a:pt x="15457" y="333"/>
                    <a:pt x="15664" y="349"/>
                    <a:pt x="15862" y="385"/>
                  </a:cubicBezTo>
                  <a:cubicBezTo>
                    <a:pt x="16228" y="447"/>
                    <a:pt x="16406" y="1437"/>
                    <a:pt x="16495" y="1723"/>
                  </a:cubicBezTo>
                  <a:cubicBezTo>
                    <a:pt x="16674" y="2329"/>
                    <a:pt x="16817" y="2945"/>
                    <a:pt x="16986" y="3560"/>
                  </a:cubicBezTo>
                  <a:cubicBezTo>
                    <a:pt x="17254" y="4488"/>
                    <a:pt x="17637" y="5371"/>
                    <a:pt x="17958" y="6281"/>
                  </a:cubicBezTo>
                  <a:cubicBezTo>
                    <a:pt x="18039" y="6504"/>
                    <a:pt x="18110" y="6736"/>
                    <a:pt x="18181" y="6977"/>
                  </a:cubicBezTo>
                  <a:cubicBezTo>
                    <a:pt x="18449" y="7896"/>
                    <a:pt x="18512" y="8949"/>
                    <a:pt x="18467" y="9903"/>
                  </a:cubicBezTo>
                  <a:cubicBezTo>
                    <a:pt x="18440" y="10670"/>
                    <a:pt x="18039" y="10831"/>
                    <a:pt x="17396" y="11072"/>
                  </a:cubicBezTo>
                  <a:cubicBezTo>
                    <a:pt x="16772" y="11304"/>
                    <a:pt x="16139" y="11509"/>
                    <a:pt x="15496" y="11714"/>
                  </a:cubicBezTo>
                  <a:cubicBezTo>
                    <a:pt x="14863" y="11928"/>
                    <a:pt x="14238" y="12142"/>
                    <a:pt x="13605" y="12357"/>
                  </a:cubicBezTo>
                  <a:cubicBezTo>
                    <a:pt x="13400" y="12428"/>
                    <a:pt x="13195" y="12490"/>
                    <a:pt x="12989" y="12562"/>
                  </a:cubicBezTo>
                  <a:cubicBezTo>
                    <a:pt x="12740" y="12651"/>
                    <a:pt x="12481" y="12740"/>
                    <a:pt x="12222" y="12829"/>
                  </a:cubicBezTo>
                  <a:cubicBezTo>
                    <a:pt x="11080" y="13222"/>
                    <a:pt x="9929" y="13605"/>
                    <a:pt x="8761" y="13953"/>
                  </a:cubicBezTo>
                  <a:cubicBezTo>
                    <a:pt x="7780" y="14248"/>
                    <a:pt x="6763" y="14444"/>
                    <a:pt x="5790" y="14783"/>
                  </a:cubicBezTo>
                  <a:cubicBezTo>
                    <a:pt x="5267" y="14964"/>
                    <a:pt x="4696" y="15216"/>
                    <a:pt x="4174" y="15216"/>
                  </a:cubicBezTo>
                  <a:cubicBezTo>
                    <a:pt x="3770" y="15216"/>
                    <a:pt x="3396" y="15065"/>
                    <a:pt x="3096" y="14614"/>
                  </a:cubicBezTo>
                  <a:cubicBezTo>
                    <a:pt x="1945" y="12856"/>
                    <a:pt x="1731" y="10367"/>
                    <a:pt x="1303" y="8360"/>
                  </a:cubicBezTo>
                  <a:cubicBezTo>
                    <a:pt x="1124" y="7468"/>
                    <a:pt x="768" y="6638"/>
                    <a:pt x="571" y="5755"/>
                  </a:cubicBezTo>
                  <a:cubicBezTo>
                    <a:pt x="330" y="4756"/>
                    <a:pt x="776" y="4185"/>
                    <a:pt x="1481" y="3828"/>
                  </a:cubicBezTo>
                  <a:cubicBezTo>
                    <a:pt x="1515" y="3857"/>
                    <a:pt x="1557" y="3878"/>
                    <a:pt x="1601" y="3878"/>
                  </a:cubicBezTo>
                  <a:cubicBezTo>
                    <a:pt x="1626" y="3878"/>
                    <a:pt x="1652" y="3871"/>
                    <a:pt x="1678" y="3855"/>
                  </a:cubicBezTo>
                  <a:cubicBezTo>
                    <a:pt x="3819" y="2749"/>
                    <a:pt x="6290" y="2526"/>
                    <a:pt x="8591" y="1919"/>
                  </a:cubicBezTo>
                  <a:cubicBezTo>
                    <a:pt x="9733" y="1616"/>
                    <a:pt x="10857" y="1286"/>
                    <a:pt x="11999" y="991"/>
                  </a:cubicBezTo>
                  <a:cubicBezTo>
                    <a:pt x="12959" y="731"/>
                    <a:pt x="14174" y="333"/>
                    <a:pt x="15245" y="333"/>
                  </a:cubicBezTo>
                  <a:close/>
                  <a:moveTo>
                    <a:pt x="15520" y="1"/>
                  </a:moveTo>
                  <a:cubicBezTo>
                    <a:pt x="15305" y="1"/>
                    <a:pt x="15094" y="30"/>
                    <a:pt x="14934" y="54"/>
                  </a:cubicBezTo>
                  <a:cubicBezTo>
                    <a:pt x="13596" y="233"/>
                    <a:pt x="12294" y="554"/>
                    <a:pt x="10991" y="902"/>
                  </a:cubicBezTo>
                  <a:cubicBezTo>
                    <a:pt x="9341" y="1357"/>
                    <a:pt x="7699" y="1839"/>
                    <a:pt x="6022" y="2178"/>
                  </a:cubicBezTo>
                  <a:cubicBezTo>
                    <a:pt x="4764" y="2436"/>
                    <a:pt x="3515" y="2704"/>
                    <a:pt x="2329" y="3186"/>
                  </a:cubicBezTo>
                  <a:lnTo>
                    <a:pt x="2248" y="3186"/>
                  </a:lnTo>
                  <a:cubicBezTo>
                    <a:pt x="1606" y="3364"/>
                    <a:pt x="982" y="3596"/>
                    <a:pt x="509" y="4087"/>
                  </a:cubicBezTo>
                  <a:cubicBezTo>
                    <a:pt x="0" y="4622"/>
                    <a:pt x="143" y="5434"/>
                    <a:pt x="295" y="6076"/>
                  </a:cubicBezTo>
                  <a:cubicBezTo>
                    <a:pt x="518" y="7049"/>
                    <a:pt x="884" y="7958"/>
                    <a:pt x="1080" y="8931"/>
                  </a:cubicBezTo>
                  <a:cubicBezTo>
                    <a:pt x="1321" y="10117"/>
                    <a:pt x="1562" y="11313"/>
                    <a:pt x="1892" y="12473"/>
                  </a:cubicBezTo>
                  <a:cubicBezTo>
                    <a:pt x="2251" y="13760"/>
                    <a:pt x="2720" y="15557"/>
                    <a:pt x="4232" y="15557"/>
                  </a:cubicBezTo>
                  <a:cubicBezTo>
                    <a:pt x="4333" y="15557"/>
                    <a:pt x="4439" y="15549"/>
                    <a:pt x="4550" y="15532"/>
                  </a:cubicBezTo>
                  <a:cubicBezTo>
                    <a:pt x="5389" y="15408"/>
                    <a:pt x="6218" y="14988"/>
                    <a:pt x="7039" y="14774"/>
                  </a:cubicBezTo>
                  <a:cubicBezTo>
                    <a:pt x="8350" y="14435"/>
                    <a:pt x="9653" y="14069"/>
                    <a:pt x="10929" y="13597"/>
                  </a:cubicBezTo>
                  <a:cubicBezTo>
                    <a:pt x="13311" y="12704"/>
                    <a:pt x="15862" y="12160"/>
                    <a:pt x="18190" y="11125"/>
                  </a:cubicBezTo>
                  <a:cubicBezTo>
                    <a:pt x="18690" y="10911"/>
                    <a:pt x="18761" y="10474"/>
                    <a:pt x="18806" y="9975"/>
                  </a:cubicBezTo>
                  <a:cubicBezTo>
                    <a:pt x="18806" y="9957"/>
                    <a:pt x="18806" y="9930"/>
                    <a:pt x="18815" y="9903"/>
                  </a:cubicBezTo>
                  <a:cubicBezTo>
                    <a:pt x="18859" y="9332"/>
                    <a:pt x="18833" y="8726"/>
                    <a:pt x="18752" y="8128"/>
                  </a:cubicBezTo>
                  <a:cubicBezTo>
                    <a:pt x="18690" y="7700"/>
                    <a:pt x="18610" y="7280"/>
                    <a:pt x="18512" y="6888"/>
                  </a:cubicBezTo>
                  <a:cubicBezTo>
                    <a:pt x="18217" y="5719"/>
                    <a:pt x="17664" y="4622"/>
                    <a:pt x="17316" y="3471"/>
                  </a:cubicBezTo>
                  <a:cubicBezTo>
                    <a:pt x="17004" y="2445"/>
                    <a:pt x="16861" y="1321"/>
                    <a:pt x="16353" y="358"/>
                  </a:cubicBezTo>
                  <a:cubicBezTo>
                    <a:pt x="16200" y="74"/>
                    <a:pt x="15857" y="1"/>
                    <a:pt x="15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
            <p:cNvSpPr/>
            <p:nvPr/>
          </p:nvSpPr>
          <p:spPr>
            <a:xfrm>
              <a:off x="-257585" y="3634534"/>
              <a:ext cx="81574" cy="75713"/>
            </a:xfrm>
            <a:custGeom>
              <a:rect b="b" l="l" r="r" t="t"/>
              <a:pathLst>
                <a:path extrusionOk="0" h="1409" w="1518">
                  <a:moveTo>
                    <a:pt x="830" y="341"/>
                  </a:moveTo>
                  <a:cubicBezTo>
                    <a:pt x="1119" y="341"/>
                    <a:pt x="1230" y="1063"/>
                    <a:pt x="801" y="1063"/>
                  </a:cubicBezTo>
                  <a:cubicBezTo>
                    <a:pt x="796" y="1063"/>
                    <a:pt x="791" y="1063"/>
                    <a:pt x="786" y="1063"/>
                  </a:cubicBezTo>
                  <a:cubicBezTo>
                    <a:pt x="625" y="1063"/>
                    <a:pt x="482" y="893"/>
                    <a:pt x="438" y="759"/>
                  </a:cubicBezTo>
                  <a:cubicBezTo>
                    <a:pt x="366" y="563"/>
                    <a:pt x="482" y="474"/>
                    <a:pt x="670" y="438"/>
                  </a:cubicBezTo>
                  <a:cubicBezTo>
                    <a:pt x="732" y="429"/>
                    <a:pt x="768" y="394"/>
                    <a:pt x="777" y="349"/>
                  </a:cubicBezTo>
                  <a:cubicBezTo>
                    <a:pt x="795" y="344"/>
                    <a:pt x="813" y="341"/>
                    <a:pt x="830" y="341"/>
                  </a:cubicBezTo>
                  <a:close/>
                  <a:moveTo>
                    <a:pt x="843" y="1"/>
                  </a:moveTo>
                  <a:cubicBezTo>
                    <a:pt x="716" y="1"/>
                    <a:pt x="584" y="47"/>
                    <a:pt x="464" y="144"/>
                  </a:cubicBezTo>
                  <a:cubicBezTo>
                    <a:pt x="161" y="251"/>
                    <a:pt x="1" y="536"/>
                    <a:pt x="117" y="867"/>
                  </a:cubicBezTo>
                  <a:cubicBezTo>
                    <a:pt x="214" y="1160"/>
                    <a:pt x="498" y="1409"/>
                    <a:pt x="812" y="1409"/>
                  </a:cubicBezTo>
                  <a:cubicBezTo>
                    <a:pt x="842" y="1409"/>
                    <a:pt x="872" y="1406"/>
                    <a:pt x="902" y="1402"/>
                  </a:cubicBezTo>
                  <a:cubicBezTo>
                    <a:pt x="1348" y="1322"/>
                    <a:pt x="1517" y="804"/>
                    <a:pt x="1374" y="420"/>
                  </a:cubicBezTo>
                  <a:cubicBezTo>
                    <a:pt x="1278" y="147"/>
                    <a:pt x="1068" y="1"/>
                    <a:pt x="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0"/>
            <p:cNvSpPr/>
            <p:nvPr/>
          </p:nvSpPr>
          <p:spPr>
            <a:xfrm>
              <a:off x="-158818" y="3609547"/>
              <a:ext cx="71955" cy="66309"/>
            </a:xfrm>
            <a:custGeom>
              <a:rect b="b" l="l" r="r" t="t"/>
              <a:pathLst>
                <a:path extrusionOk="0" h="1234" w="1339">
                  <a:moveTo>
                    <a:pt x="729" y="338"/>
                  </a:moveTo>
                  <a:cubicBezTo>
                    <a:pt x="865" y="338"/>
                    <a:pt x="991" y="395"/>
                    <a:pt x="991" y="555"/>
                  </a:cubicBezTo>
                  <a:cubicBezTo>
                    <a:pt x="999" y="761"/>
                    <a:pt x="750" y="894"/>
                    <a:pt x="580" y="894"/>
                  </a:cubicBezTo>
                  <a:cubicBezTo>
                    <a:pt x="455" y="894"/>
                    <a:pt x="375" y="796"/>
                    <a:pt x="366" y="680"/>
                  </a:cubicBezTo>
                  <a:cubicBezTo>
                    <a:pt x="348" y="511"/>
                    <a:pt x="464" y="395"/>
                    <a:pt x="616" y="350"/>
                  </a:cubicBezTo>
                  <a:cubicBezTo>
                    <a:pt x="653" y="342"/>
                    <a:pt x="691" y="338"/>
                    <a:pt x="729" y="338"/>
                  </a:cubicBezTo>
                  <a:close/>
                  <a:moveTo>
                    <a:pt x="712" y="1"/>
                  </a:moveTo>
                  <a:cubicBezTo>
                    <a:pt x="652" y="1"/>
                    <a:pt x="593" y="7"/>
                    <a:pt x="536" y="20"/>
                  </a:cubicBezTo>
                  <a:cubicBezTo>
                    <a:pt x="232" y="109"/>
                    <a:pt x="0" y="368"/>
                    <a:pt x="27" y="698"/>
                  </a:cubicBezTo>
                  <a:cubicBezTo>
                    <a:pt x="53" y="1005"/>
                    <a:pt x="286" y="1234"/>
                    <a:pt x="581" y="1234"/>
                  </a:cubicBezTo>
                  <a:cubicBezTo>
                    <a:pt x="587" y="1234"/>
                    <a:pt x="592" y="1234"/>
                    <a:pt x="598" y="1233"/>
                  </a:cubicBezTo>
                  <a:cubicBezTo>
                    <a:pt x="973" y="1233"/>
                    <a:pt x="1338" y="912"/>
                    <a:pt x="1330" y="529"/>
                  </a:cubicBezTo>
                  <a:cubicBezTo>
                    <a:pt x="1330" y="177"/>
                    <a:pt x="1022" y="1"/>
                    <a:pt x="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
            <p:cNvSpPr/>
            <p:nvPr/>
          </p:nvSpPr>
          <p:spPr>
            <a:xfrm>
              <a:off x="271180" y="3445867"/>
              <a:ext cx="151056" cy="88018"/>
            </a:xfrm>
            <a:custGeom>
              <a:rect b="b" l="l" r="r" t="t"/>
              <a:pathLst>
                <a:path extrusionOk="0" h="1638" w="2811">
                  <a:moveTo>
                    <a:pt x="2177" y="452"/>
                  </a:moveTo>
                  <a:cubicBezTo>
                    <a:pt x="2213" y="577"/>
                    <a:pt x="2231" y="702"/>
                    <a:pt x="2284" y="818"/>
                  </a:cubicBezTo>
                  <a:cubicBezTo>
                    <a:pt x="1704" y="1014"/>
                    <a:pt x="1142" y="1112"/>
                    <a:pt x="482" y="1273"/>
                  </a:cubicBezTo>
                  <a:lnTo>
                    <a:pt x="402" y="943"/>
                  </a:lnTo>
                  <a:cubicBezTo>
                    <a:pt x="1062" y="800"/>
                    <a:pt x="1651" y="747"/>
                    <a:pt x="2177" y="452"/>
                  </a:cubicBezTo>
                  <a:close/>
                  <a:moveTo>
                    <a:pt x="2327" y="1"/>
                  </a:moveTo>
                  <a:cubicBezTo>
                    <a:pt x="2299" y="1"/>
                    <a:pt x="2270" y="11"/>
                    <a:pt x="2240" y="33"/>
                  </a:cubicBezTo>
                  <a:cubicBezTo>
                    <a:pt x="1660" y="434"/>
                    <a:pt x="866" y="479"/>
                    <a:pt x="197" y="640"/>
                  </a:cubicBezTo>
                  <a:cubicBezTo>
                    <a:pt x="108" y="666"/>
                    <a:pt x="1" y="773"/>
                    <a:pt x="27" y="863"/>
                  </a:cubicBezTo>
                  <a:lnTo>
                    <a:pt x="197" y="1523"/>
                  </a:lnTo>
                  <a:cubicBezTo>
                    <a:pt x="218" y="1595"/>
                    <a:pt x="315" y="1638"/>
                    <a:pt x="399" y="1638"/>
                  </a:cubicBezTo>
                  <a:cubicBezTo>
                    <a:pt x="419" y="1638"/>
                    <a:pt x="438" y="1635"/>
                    <a:pt x="455" y="1630"/>
                  </a:cubicBezTo>
                  <a:cubicBezTo>
                    <a:pt x="1169" y="1451"/>
                    <a:pt x="1919" y="1318"/>
                    <a:pt x="2623" y="1068"/>
                  </a:cubicBezTo>
                  <a:cubicBezTo>
                    <a:pt x="2721" y="1032"/>
                    <a:pt x="2811" y="916"/>
                    <a:pt x="2748" y="809"/>
                  </a:cubicBezTo>
                  <a:cubicBezTo>
                    <a:pt x="2623" y="595"/>
                    <a:pt x="2552" y="372"/>
                    <a:pt x="2489" y="131"/>
                  </a:cubicBezTo>
                  <a:cubicBezTo>
                    <a:pt x="2481" y="95"/>
                    <a:pt x="2454" y="69"/>
                    <a:pt x="2427" y="51"/>
                  </a:cubicBezTo>
                  <a:cubicBezTo>
                    <a:pt x="2401" y="20"/>
                    <a:pt x="2366" y="1"/>
                    <a:pt x="23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10"/>
          <p:cNvGrpSpPr/>
          <p:nvPr/>
        </p:nvGrpSpPr>
        <p:grpSpPr>
          <a:xfrm rot="-7199276">
            <a:off x="7570295" y="4559448"/>
            <a:ext cx="382812" cy="1087745"/>
            <a:chOff x="2114525" y="3893292"/>
            <a:chExt cx="382825" cy="1087784"/>
          </a:xfrm>
        </p:grpSpPr>
        <p:sp>
          <p:nvSpPr>
            <p:cNvPr id="1015" name="Google Shape;1015;p10"/>
            <p:cNvSpPr/>
            <p:nvPr/>
          </p:nvSpPr>
          <p:spPr>
            <a:xfrm>
              <a:off x="2244195" y="3981762"/>
              <a:ext cx="40675" cy="10504"/>
            </a:xfrm>
            <a:custGeom>
              <a:rect b="b" l="l" r="r" t="t"/>
              <a:pathLst>
                <a:path extrusionOk="0" h="180" w="697">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0"/>
            <p:cNvSpPr/>
            <p:nvPr/>
          </p:nvSpPr>
          <p:spPr>
            <a:xfrm>
              <a:off x="2250965" y="3893292"/>
              <a:ext cx="47386" cy="72889"/>
            </a:xfrm>
            <a:custGeom>
              <a:rect b="b" l="l" r="r" t="t"/>
              <a:pathLst>
                <a:path extrusionOk="0" h="1249" w="812">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0"/>
            <p:cNvSpPr/>
            <p:nvPr/>
          </p:nvSpPr>
          <p:spPr>
            <a:xfrm>
              <a:off x="2460818" y="3928656"/>
              <a:ext cx="31746" cy="63610"/>
            </a:xfrm>
            <a:custGeom>
              <a:rect b="b" l="l" r="r" t="t"/>
              <a:pathLst>
                <a:path extrusionOk="0" h="1090" w="544">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0"/>
            <p:cNvSpPr/>
            <p:nvPr/>
          </p:nvSpPr>
          <p:spPr>
            <a:xfrm>
              <a:off x="2364937" y="4577358"/>
              <a:ext cx="10504" cy="7353"/>
            </a:xfrm>
            <a:custGeom>
              <a:rect b="b" l="l" r="r" t="t"/>
              <a:pathLst>
                <a:path extrusionOk="0" h="126" w="180">
                  <a:moveTo>
                    <a:pt x="108" y="0"/>
                  </a:moveTo>
                  <a:cubicBezTo>
                    <a:pt x="72" y="45"/>
                    <a:pt x="37" y="81"/>
                    <a:pt x="1" y="125"/>
                  </a:cubicBezTo>
                  <a:cubicBezTo>
                    <a:pt x="63" y="116"/>
                    <a:pt x="117" y="107"/>
                    <a:pt x="179" y="98"/>
                  </a:cubicBezTo>
                  <a:cubicBezTo>
                    <a:pt x="153" y="63"/>
                    <a:pt x="135" y="27"/>
                    <a:pt x="10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
            <p:cNvSpPr/>
            <p:nvPr/>
          </p:nvSpPr>
          <p:spPr>
            <a:xfrm>
              <a:off x="2309264" y="4547129"/>
              <a:ext cx="75515" cy="38224"/>
            </a:xfrm>
            <a:custGeom>
              <a:rect b="b" l="l" r="r" t="t"/>
              <a:pathLst>
                <a:path extrusionOk="0" h="655" w="1294">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0"/>
            <p:cNvSpPr/>
            <p:nvPr/>
          </p:nvSpPr>
          <p:spPr>
            <a:xfrm>
              <a:off x="2391023" y="4385245"/>
              <a:ext cx="20834" cy="59408"/>
            </a:xfrm>
            <a:custGeom>
              <a:rect b="b" l="l" r="r" t="t"/>
              <a:pathLst>
                <a:path extrusionOk="0" h="1018" w="357">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0"/>
            <p:cNvSpPr/>
            <p:nvPr/>
          </p:nvSpPr>
          <p:spPr>
            <a:xfrm>
              <a:off x="2409230" y="4650247"/>
              <a:ext cx="28654" cy="45869"/>
            </a:xfrm>
            <a:custGeom>
              <a:rect b="b" l="l" r="r" t="t"/>
              <a:pathLst>
                <a:path extrusionOk="0" h="786" w="491">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0"/>
            <p:cNvSpPr/>
            <p:nvPr/>
          </p:nvSpPr>
          <p:spPr>
            <a:xfrm>
              <a:off x="2375908" y="4337859"/>
              <a:ext cx="29704" cy="34956"/>
            </a:xfrm>
            <a:custGeom>
              <a:rect b="b" l="l" r="r" t="t"/>
              <a:pathLst>
                <a:path extrusionOk="0" h="599" w="509">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0"/>
            <p:cNvSpPr/>
            <p:nvPr/>
          </p:nvSpPr>
          <p:spPr>
            <a:xfrm>
              <a:off x="2386296" y="4596091"/>
              <a:ext cx="31805" cy="39625"/>
            </a:xfrm>
            <a:custGeom>
              <a:rect b="b" l="l" r="r" t="t"/>
              <a:pathLst>
                <a:path extrusionOk="0" h="679" w="545">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0"/>
            <p:cNvSpPr/>
            <p:nvPr/>
          </p:nvSpPr>
          <p:spPr>
            <a:xfrm>
              <a:off x="2218168" y="4603385"/>
              <a:ext cx="127569" cy="52638"/>
            </a:xfrm>
            <a:custGeom>
              <a:rect b="b" l="l" r="r" t="t"/>
              <a:pathLst>
                <a:path extrusionOk="0" h="902" w="2186">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0"/>
            <p:cNvSpPr/>
            <p:nvPr/>
          </p:nvSpPr>
          <p:spPr>
            <a:xfrm>
              <a:off x="2239527" y="3992208"/>
              <a:ext cx="44293" cy="36473"/>
            </a:xfrm>
            <a:custGeom>
              <a:rect b="b" l="l" r="r" t="t"/>
              <a:pathLst>
                <a:path extrusionOk="0" h="625" w="759">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0"/>
            <p:cNvSpPr/>
            <p:nvPr/>
          </p:nvSpPr>
          <p:spPr>
            <a:xfrm>
              <a:off x="2241569" y="4094217"/>
              <a:ext cx="91154" cy="172913"/>
            </a:xfrm>
            <a:custGeom>
              <a:rect b="b" l="l" r="r" t="t"/>
              <a:pathLst>
                <a:path extrusionOk="0" h="2963" w="1562">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0"/>
            <p:cNvSpPr/>
            <p:nvPr/>
          </p:nvSpPr>
          <p:spPr>
            <a:xfrm>
              <a:off x="2320702" y="4520051"/>
              <a:ext cx="22993" cy="32330"/>
            </a:xfrm>
            <a:custGeom>
              <a:rect b="b" l="l" r="r" t="t"/>
              <a:pathLst>
                <a:path extrusionOk="0" h="554" w="394">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0"/>
            <p:cNvSpPr/>
            <p:nvPr/>
          </p:nvSpPr>
          <p:spPr>
            <a:xfrm>
              <a:off x="2285337" y="4132732"/>
              <a:ext cx="45869" cy="65127"/>
            </a:xfrm>
            <a:custGeom>
              <a:rect b="b" l="l" r="r" t="t"/>
              <a:pathLst>
                <a:path extrusionOk="0" h="1116" w="786">
                  <a:moveTo>
                    <a:pt x="0" y="1"/>
                  </a:moveTo>
                  <a:cubicBezTo>
                    <a:pt x="241" y="366"/>
                    <a:pt x="509" y="741"/>
                    <a:pt x="785" y="1116"/>
                  </a:cubicBezTo>
                  <a:cubicBezTo>
                    <a:pt x="571" y="777"/>
                    <a:pt x="402" y="438"/>
                    <a:pt x="268" y="90"/>
                  </a:cubicBezTo>
                  <a:cubicBezTo>
                    <a:pt x="178" y="63"/>
                    <a:pt x="89" y="36"/>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0"/>
            <p:cNvSpPr/>
            <p:nvPr/>
          </p:nvSpPr>
          <p:spPr>
            <a:xfrm>
              <a:off x="2244195" y="4047355"/>
              <a:ext cx="49487" cy="67228"/>
            </a:xfrm>
            <a:custGeom>
              <a:rect b="b" l="l" r="r" t="t"/>
              <a:pathLst>
                <a:path extrusionOk="0" h="1152" w="848">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0"/>
            <p:cNvSpPr/>
            <p:nvPr/>
          </p:nvSpPr>
          <p:spPr>
            <a:xfrm>
              <a:off x="2164012" y="4674173"/>
              <a:ext cx="96348" cy="111988"/>
            </a:xfrm>
            <a:custGeom>
              <a:rect b="b" l="l" r="r" t="t"/>
              <a:pathLst>
                <a:path extrusionOk="0" h="1919" w="1651">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0"/>
            <p:cNvSpPr/>
            <p:nvPr/>
          </p:nvSpPr>
          <p:spPr>
            <a:xfrm>
              <a:off x="2186421" y="4795498"/>
              <a:ext cx="31280" cy="12780"/>
            </a:xfrm>
            <a:custGeom>
              <a:rect b="b" l="l" r="r" t="t"/>
              <a:pathLst>
                <a:path extrusionOk="0" h="219" w="536">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0"/>
            <p:cNvSpPr/>
            <p:nvPr/>
          </p:nvSpPr>
          <p:spPr>
            <a:xfrm>
              <a:off x="2359743" y="4235850"/>
              <a:ext cx="137607" cy="578906"/>
            </a:xfrm>
            <a:custGeom>
              <a:rect b="b" l="l" r="r" t="t"/>
              <a:pathLst>
                <a:path extrusionOk="0" h="9920" w="2358">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0"/>
            <p:cNvSpPr/>
            <p:nvPr/>
          </p:nvSpPr>
          <p:spPr>
            <a:xfrm>
              <a:off x="2303020" y="4462277"/>
              <a:ext cx="97924" cy="59933"/>
            </a:xfrm>
            <a:custGeom>
              <a:rect b="b" l="l" r="r" t="t"/>
              <a:pathLst>
                <a:path extrusionOk="0" h="1027" w="1678">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0"/>
            <p:cNvSpPr/>
            <p:nvPr/>
          </p:nvSpPr>
          <p:spPr>
            <a:xfrm>
              <a:off x="2261878" y="4384720"/>
              <a:ext cx="83860" cy="69154"/>
            </a:xfrm>
            <a:custGeom>
              <a:rect b="b" l="l" r="r" t="t"/>
              <a:pathLst>
                <a:path extrusionOk="0" h="1185" w="1437">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0"/>
            <p:cNvSpPr/>
            <p:nvPr/>
          </p:nvSpPr>
          <p:spPr>
            <a:xfrm>
              <a:off x="2257734" y="4311773"/>
              <a:ext cx="50538" cy="60517"/>
            </a:xfrm>
            <a:custGeom>
              <a:rect b="b" l="l" r="r" t="t"/>
              <a:pathLst>
                <a:path extrusionOk="0" h="1037" w="866">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0"/>
            <p:cNvSpPr/>
            <p:nvPr/>
          </p:nvSpPr>
          <p:spPr>
            <a:xfrm>
              <a:off x="2114525" y="3992208"/>
              <a:ext cx="382242" cy="988868"/>
            </a:xfrm>
            <a:custGeom>
              <a:rect b="b" l="l" r="r" t="t"/>
              <a:pathLst>
                <a:path extrusionOk="0" h="16945" w="655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0"/>
            <p:cNvSpPr/>
            <p:nvPr/>
          </p:nvSpPr>
          <p:spPr>
            <a:xfrm>
              <a:off x="2217643" y="3902512"/>
              <a:ext cx="181725" cy="89754"/>
            </a:xfrm>
            <a:custGeom>
              <a:rect b="b" l="l" r="r" t="t"/>
              <a:pathLst>
                <a:path extrusionOk="0" h="1538" w="3114">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10"/>
          <p:cNvGrpSpPr/>
          <p:nvPr/>
        </p:nvGrpSpPr>
        <p:grpSpPr>
          <a:xfrm rot="4443548">
            <a:off x="8445663" y="3446590"/>
            <a:ext cx="580813" cy="387955"/>
            <a:chOff x="1617550" y="4443843"/>
            <a:chExt cx="669398" cy="447125"/>
          </a:xfrm>
        </p:grpSpPr>
        <p:sp>
          <p:nvSpPr>
            <p:cNvPr id="1039" name="Google Shape;1039;p10"/>
            <p:cNvSpPr/>
            <p:nvPr/>
          </p:nvSpPr>
          <p:spPr>
            <a:xfrm>
              <a:off x="1945478" y="4625339"/>
              <a:ext cx="12694" cy="7220"/>
            </a:xfrm>
            <a:custGeom>
              <a:rect b="b" l="l" r="r" t="t"/>
              <a:pathLst>
                <a:path extrusionOk="0" h="153" w="269">
                  <a:moveTo>
                    <a:pt x="268" y="1"/>
                  </a:moveTo>
                  <a:cubicBezTo>
                    <a:pt x="206" y="81"/>
                    <a:pt x="108" y="135"/>
                    <a:pt x="1" y="152"/>
                  </a:cubicBezTo>
                  <a:cubicBezTo>
                    <a:pt x="108" y="152"/>
                    <a:pt x="215" y="108"/>
                    <a:pt x="26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0"/>
            <p:cNvSpPr/>
            <p:nvPr/>
          </p:nvSpPr>
          <p:spPr>
            <a:xfrm>
              <a:off x="2126926" y="4611889"/>
              <a:ext cx="42471" cy="48511"/>
            </a:xfrm>
            <a:custGeom>
              <a:rect b="b" l="l" r="r" t="t"/>
              <a:pathLst>
                <a:path extrusionOk="0" h="1028" w="900">
                  <a:moveTo>
                    <a:pt x="455" y="0"/>
                  </a:moveTo>
                  <a:cubicBezTo>
                    <a:pt x="900" y="222"/>
                    <a:pt x="722" y="953"/>
                    <a:pt x="229" y="953"/>
                  </a:cubicBezTo>
                  <a:cubicBezTo>
                    <a:pt x="188" y="953"/>
                    <a:pt x="144" y="948"/>
                    <a:pt x="99" y="937"/>
                  </a:cubicBezTo>
                  <a:cubicBezTo>
                    <a:pt x="63" y="928"/>
                    <a:pt x="27" y="910"/>
                    <a:pt x="1" y="901"/>
                  </a:cubicBezTo>
                  <a:lnTo>
                    <a:pt x="1" y="901"/>
                  </a:lnTo>
                  <a:cubicBezTo>
                    <a:pt x="86" y="981"/>
                    <a:pt x="196" y="1028"/>
                    <a:pt x="311" y="1028"/>
                  </a:cubicBezTo>
                  <a:cubicBezTo>
                    <a:pt x="401" y="1028"/>
                    <a:pt x="494" y="1000"/>
                    <a:pt x="580" y="937"/>
                  </a:cubicBezTo>
                  <a:cubicBezTo>
                    <a:pt x="705" y="848"/>
                    <a:pt x="848" y="714"/>
                    <a:pt x="857" y="553"/>
                  </a:cubicBezTo>
                  <a:cubicBezTo>
                    <a:pt x="875" y="384"/>
                    <a:pt x="777" y="312"/>
                    <a:pt x="679" y="196"/>
                  </a:cubicBezTo>
                  <a:cubicBezTo>
                    <a:pt x="670" y="179"/>
                    <a:pt x="661" y="170"/>
                    <a:pt x="661" y="152"/>
                  </a:cubicBezTo>
                  <a:cubicBezTo>
                    <a:pt x="634" y="134"/>
                    <a:pt x="616" y="116"/>
                    <a:pt x="607" y="89"/>
                  </a:cubicBezTo>
                  <a:cubicBezTo>
                    <a:pt x="571" y="27"/>
                    <a:pt x="518" y="0"/>
                    <a:pt x="4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0"/>
            <p:cNvSpPr/>
            <p:nvPr/>
          </p:nvSpPr>
          <p:spPr>
            <a:xfrm>
              <a:off x="1672669" y="4606415"/>
              <a:ext cx="236658" cy="265774"/>
            </a:xfrm>
            <a:custGeom>
              <a:rect b="b" l="l" r="r" t="t"/>
              <a:pathLst>
                <a:path extrusionOk="0" h="5632" w="5015">
                  <a:moveTo>
                    <a:pt x="482" y="0"/>
                  </a:moveTo>
                  <a:cubicBezTo>
                    <a:pt x="447" y="0"/>
                    <a:pt x="402" y="9"/>
                    <a:pt x="358" y="18"/>
                  </a:cubicBezTo>
                  <a:cubicBezTo>
                    <a:pt x="179" y="63"/>
                    <a:pt x="63" y="125"/>
                    <a:pt x="1" y="179"/>
                  </a:cubicBezTo>
                  <a:cubicBezTo>
                    <a:pt x="10" y="223"/>
                    <a:pt x="27" y="268"/>
                    <a:pt x="63" y="304"/>
                  </a:cubicBezTo>
                  <a:cubicBezTo>
                    <a:pt x="152" y="402"/>
                    <a:pt x="242" y="473"/>
                    <a:pt x="340" y="544"/>
                  </a:cubicBezTo>
                  <a:lnTo>
                    <a:pt x="358" y="544"/>
                  </a:lnTo>
                  <a:cubicBezTo>
                    <a:pt x="545" y="553"/>
                    <a:pt x="741" y="562"/>
                    <a:pt x="928" y="625"/>
                  </a:cubicBezTo>
                  <a:cubicBezTo>
                    <a:pt x="1205" y="705"/>
                    <a:pt x="1455" y="785"/>
                    <a:pt x="1553" y="1071"/>
                  </a:cubicBezTo>
                  <a:cubicBezTo>
                    <a:pt x="1553" y="1089"/>
                    <a:pt x="1562" y="1106"/>
                    <a:pt x="1562" y="1115"/>
                  </a:cubicBezTo>
                  <a:cubicBezTo>
                    <a:pt x="1580" y="1169"/>
                    <a:pt x="1580" y="1222"/>
                    <a:pt x="1544" y="1285"/>
                  </a:cubicBezTo>
                  <a:cubicBezTo>
                    <a:pt x="1267" y="1704"/>
                    <a:pt x="884" y="2195"/>
                    <a:pt x="1187" y="2766"/>
                  </a:cubicBezTo>
                  <a:cubicBezTo>
                    <a:pt x="1412" y="3183"/>
                    <a:pt x="1817" y="3593"/>
                    <a:pt x="2325" y="3593"/>
                  </a:cubicBezTo>
                  <a:cubicBezTo>
                    <a:pt x="2382" y="3593"/>
                    <a:pt x="2440" y="3588"/>
                    <a:pt x="2499" y="3578"/>
                  </a:cubicBezTo>
                  <a:cubicBezTo>
                    <a:pt x="2900" y="3497"/>
                    <a:pt x="3177" y="3230"/>
                    <a:pt x="3569" y="3132"/>
                  </a:cubicBezTo>
                  <a:cubicBezTo>
                    <a:pt x="3633" y="3114"/>
                    <a:pt x="3696" y="3106"/>
                    <a:pt x="3756" y="3106"/>
                  </a:cubicBezTo>
                  <a:cubicBezTo>
                    <a:pt x="4044" y="3106"/>
                    <a:pt x="4287" y="3289"/>
                    <a:pt x="4390" y="3569"/>
                  </a:cubicBezTo>
                  <a:cubicBezTo>
                    <a:pt x="4577" y="4050"/>
                    <a:pt x="4185" y="4835"/>
                    <a:pt x="4060" y="5281"/>
                  </a:cubicBezTo>
                  <a:cubicBezTo>
                    <a:pt x="4003" y="5537"/>
                    <a:pt x="4076" y="5632"/>
                    <a:pt x="4197" y="5632"/>
                  </a:cubicBezTo>
                  <a:cubicBezTo>
                    <a:pt x="4400" y="5632"/>
                    <a:pt x="4740" y="5360"/>
                    <a:pt x="4818" y="5130"/>
                  </a:cubicBezTo>
                  <a:cubicBezTo>
                    <a:pt x="4863" y="4987"/>
                    <a:pt x="4916" y="4844"/>
                    <a:pt x="4970" y="4711"/>
                  </a:cubicBezTo>
                  <a:cubicBezTo>
                    <a:pt x="5014" y="4479"/>
                    <a:pt x="5014" y="4247"/>
                    <a:pt x="4988" y="4006"/>
                  </a:cubicBezTo>
                  <a:cubicBezTo>
                    <a:pt x="4952" y="3765"/>
                    <a:pt x="4889" y="3569"/>
                    <a:pt x="4809" y="3381"/>
                  </a:cubicBezTo>
                  <a:cubicBezTo>
                    <a:pt x="4493" y="2978"/>
                    <a:pt x="4122" y="2813"/>
                    <a:pt x="3657" y="2813"/>
                  </a:cubicBezTo>
                  <a:cubicBezTo>
                    <a:pt x="3505" y="2813"/>
                    <a:pt x="3342" y="2831"/>
                    <a:pt x="3168" y="2864"/>
                  </a:cubicBezTo>
                  <a:cubicBezTo>
                    <a:pt x="3052" y="2891"/>
                    <a:pt x="2891" y="2917"/>
                    <a:pt x="2722" y="2944"/>
                  </a:cubicBezTo>
                  <a:cubicBezTo>
                    <a:pt x="2695" y="2962"/>
                    <a:pt x="2659" y="2980"/>
                    <a:pt x="2623" y="2998"/>
                  </a:cubicBezTo>
                  <a:cubicBezTo>
                    <a:pt x="2514" y="3047"/>
                    <a:pt x="2395" y="3071"/>
                    <a:pt x="2277" y="3071"/>
                  </a:cubicBezTo>
                  <a:cubicBezTo>
                    <a:pt x="1944" y="3071"/>
                    <a:pt x="1618" y="2880"/>
                    <a:pt x="1526" y="2525"/>
                  </a:cubicBezTo>
                  <a:cubicBezTo>
                    <a:pt x="1428" y="2150"/>
                    <a:pt x="1553" y="1802"/>
                    <a:pt x="1874" y="1624"/>
                  </a:cubicBezTo>
                  <a:cubicBezTo>
                    <a:pt x="1892" y="1517"/>
                    <a:pt x="1919" y="1410"/>
                    <a:pt x="1928" y="1294"/>
                  </a:cubicBezTo>
                  <a:cubicBezTo>
                    <a:pt x="1990" y="384"/>
                    <a:pt x="1071" y="330"/>
                    <a:pt x="48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0"/>
            <p:cNvSpPr/>
            <p:nvPr/>
          </p:nvSpPr>
          <p:spPr>
            <a:xfrm>
              <a:off x="1724059" y="4656484"/>
              <a:ext cx="5899" cy="8919"/>
            </a:xfrm>
            <a:custGeom>
              <a:rect b="b" l="l" r="r" t="t"/>
              <a:pathLst>
                <a:path extrusionOk="0" h="189" w="125">
                  <a:moveTo>
                    <a:pt x="0" y="1"/>
                  </a:moveTo>
                  <a:lnTo>
                    <a:pt x="0" y="1"/>
                  </a:lnTo>
                  <a:cubicBezTo>
                    <a:pt x="36" y="63"/>
                    <a:pt x="63" y="126"/>
                    <a:pt x="80" y="188"/>
                  </a:cubicBezTo>
                  <a:cubicBezTo>
                    <a:pt x="98" y="161"/>
                    <a:pt x="107" y="135"/>
                    <a:pt x="125" y="108"/>
                  </a:cubicBezTo>
                  <a:cubicBezTo>
                    <a:pt x="107" y="63"/>
                    <a:pt x="63" y="37"/>
                    <a:pt x="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0"/>
            <p:cNvSpPr/>
            <p:nvPr/>
          </p:nvSpPr>
          <p:spPr>
            <a:xfrm>
              <a:off x="2015084" y="4650019"/>
              <a:ext cx="79893" cy="154264"/>
            </a:xfrm>
            <a:custGeom>
              <a:rect b="b" l="l" r="r" t="t"/>
              <a:pathLst>
                <a:path extrusionOk="0" h="3269" w="1693">
                  <a:moveTo>
                    <a:pt x="271" y="0"/>
                  </a:moveTo>
                  <a:cubicBezTo>
                    <a:pt x="132" y="0"/>
                    <a:pt x="1" y="184"/>
                    <a:pt x="96" y="307"/>
                  </a:cubicBezTo>
                  <a:cubicBezTo>
                    <a:pt x="131" y="361"/>
                    <a:pt x="167" y="405"/>
                    <a:pt x="203" y="459"/>
                  </a:cubicBezTo>
                  <a:cubicBezTo>
                    <a:pt x="363" y="521"/>
                    <a:pt x="524" y="602"/>
                    <a:pt x="667" y="700"/>
                  </a:cubicBezTo>
                  <a:cubicBezTo>
                    <a:pt x="1041" y="959"/>
                    <a:pt x="1398" y="1726"/>
                    <a:pt x="1389" y="2181"/>
                  </a:cubicBezTo>
                  <a:cubicBezTo>
                    <a:pt x="1380" y="2422"/>
                    <a:pt x="1318" y="2618"/>
                    <a:pt x="1291" y="2841"/>
                  </a:cubicBezTo>
                  <a:cubicBezTo>
                    <a:pt x="1227" y="3151"/>
                    <a:pt x="1267" y="3269"/>
                    <a:pt x="1335" y="3269"/>
                  </a:cubicBezTo>
                  <a:cubicBezTo>
                    <a:pt x="1427" y="3269"/>
                    <a:pt x="1571" y="3052"/>
                    <a:pt x="1577" y="2805"/>
                  </a:cubicBezTo>
                  <a:cubicBezTo>
                    <a:pt x="1693" y="2359"/>
                    <a:pt x="1657" y="1958"/>
                    <a:pt x="1621" y="1503"/>
                  </a:cubicBezTo>
                  <a:cubicBezTo>
                    <a:pt x="1621" y="1467"/>
                    <a:pt x="1621" y="1431"/>
                    <a:pt x="1621" y="1396"/>
                  </a:cubicBezTo>
                  <a:cubicBezTo>
                    <a:pt x="1345" y="860"/>
                    <a:pt x="881" y="405"/>
                    <a:pt x="363" y="31"/>
                  </a:cubicBezTo>
                  <a:cubicBezTo>
                    <a:pt x="334" y="10"/>
                    <a:pt x="302" y="0"/>
                    <a:pt x="27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0"/>
            <p:cNvSpPr/>
            <p:nvPr/>
          </p:nvSpPr>
          <p:spPr>
            <a:xfrm>
              <a:off x="2139243" y="4563896"/>
              <a:ext cx="147705" cy="257610"/>
            </a:xfrm>
            <a:custGeom>
              <a:rect b="b" l="l" r="r" t="t"/>
              <a:pathLst>
                <a:path extrusionOk="0" h="5459" w="3130">
                  <a:moveTo>
                    <a:pt x="837" y="0"/>
                  </a:moveTo>
                  <a:cubicBezTo>
                    <a:pt x="748" y="89"/>
                    <a:pt x="739" y="250"/>
                    <a:pt x="881" y="330"/>
                  </a:cubicBezTo>
                  <a:cubicBezTo>
                    <a:pt x="1693" y="767"/>
                    <a:pt x="2327" y="2409"/>
                    <a:pt x="1435" y="3033"/>
                  </a:cubicBezTo>
                  <a:cubicBezTo>
                    <a:pt x="1149" y="3230"/>
                    <a:pt x="881" y="3390"/>
                    <a:pt x="641" y="3640"/>
                  </a:cubicBezTo>
                  <a:cubicBezTo>
                    <a:pt x="685" y="3952"/>
                    <a:pt x="551" y="4318"/>
                    <a:pt x="418" y="4568"/>
                  </a:cubicBezTo>
                  <a:cubicBezTo>
                    <a:pt x="355" y="4693"/>
                    <a:pt x="293" y="4809"/>
                    <a:pt x="221" y="4934"/>
                  </a:cubicBezTo>
                  <a:cubicBezTo>
                    <a:pt x="1" y="5314"/>
                    <a:pt x="62" y="5459"/>
                    <a:pt x="222" y="5459"/>
                  </a:cubicBezTo>
                  <a:cubicBezTo>
                    <a:pt x="463" y="5459"/>
                    <a:pt x="929" y="5127"/>
                    <a:pt x="988" y="4773"/>
                  </a:cubicBezTo>
                  <a:cubicBezTo>
                    <a:pt x="1087" y="4434"/>
                    <a:pt x="1069" y="4024"/>
                    <a:pt x="1069" y="3667"/>
                  </a:cubicBezTo>
                  <a:cubicBezTo>
                    <a:pt x="1078" y="3586"/>
                    <a:pt x="1122" y="3542"/>
                    <a:pt x="1185" y="3533"/>
                  </a:cubicBezTo>
                  <a:cubicBezTo>
                    <a:pt x="1203" y="3506"/>
                    <a:pt x="1220" y="3479"/>
                    <a:pt x="1256" y="3462"/>
                  </a:cubicBezTo>
                  <a:cubicBezTo>
                    <a:pt x="3130" y="2721"/>
                    <a:pt x="2193" y="759"/>
                    <a:pt x="837"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0"/>
            <p:cNvSpPr/>
            <p:nvPr/>
          </p:nvSpPr>
          <p:spPr>
            <a:xfrm>
              <a:off x="2205640" y="4635437"/>
              <a:ext cx="66160" cy="118353"/>
            </a:xfrm>
            <a:custGeom>
              <a:rect b="b" l="l" r="r" t="t"/>
              <a:pathLst>
                <a:path extrusionOk="0" h="2508" w="1402">
                  <a:moveTo>
                    <a:pt x="1125" y="1"/>
                  </a:moveTo>
                  <a:lnTo>
                    <a:pt x="1125" y="1"/>
                  </a:lnTo>
                  <a:cubicBezTo>
                    <a:pt x="1401" y="875"/>
                    <a:pt x="1152" y="1785"/>
                    <a:pt x="1" y="2258"/>
                  </a:cubicBezTo>
                  <a:cubicBezTo>
                    <a:pt x="1" y="2338"/>
                    <a:pt x="1" y="2418"/>
                    <a:pt x="1" y="2508"/>
                  </a:cubicBezTo>
                  <a:cubicBezTo>
                    <a:pt x="36" y="2463"/>
                    <a:pt x="81" y="2427"/>
                    <a:pt x="126" y="2401"/>
                  </a:cubicBezTo>
                  <a:cubicBezTo>
                    <a:pt x="616" y="2044"/>
                    <a:pt x="982" y="1803"/>
                    <a:pt x="1187" y="1205"/>
                  </a:cubicBezTo>
                  <a:cubicBezTo>
                    <a:pt x="1303" y="848"/>
                    <a:pt x="1268" y="420"/>
                    <a:pt x="11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0"/>
            <p:cNvSpPr/>
            <p:nvPr/>
          </p:nvSpPr>
          <p:spPr>
            <a:xfrm>
              <a:off x="1617550" y="4443843"/>
              <a:ext cx="669390" cy="447125"/>
            </a:xfrm>
            <a:custGeom>
              <a:rect b="b" l="l" r="r" t="t"/>
              <a:pathLst>
                <a:path extrusionOk="0" h="9475" w="14185">
                  <a:moveTo>
                    <a:pt x="9412" y="415"/>
                  </a:moveTo>
                  <a:cubicBezTo>
                    <a:pt x="9435" y="415"/>
                    <a:pt x="9468" y="423"/>
                    <a:pt x="9510" y="439"/>
                  </a:cubicBezTo>
                  <a:cubicBezTo>
                    <a:pt x="10054" y="653"/>
                    <a:pt x="10830" y="1447"/>
                    <a:pt x="10795" y="2071"/>
                  </a:cubicBezTo>
                  <a:lnTo>
                    <a:pt x="10795" y="2107"/>
                  </a:lnTo>
                  <a:cubicBezTo>
                    <a:pt x="10808" y="2205"/>
                    <a:pt x="10899" y="2264"/>
                    <a:pt x="10984" y="2264"/>
                  </a:cubicBezTo>
                  <a:cubicBezTo>
                    <a:pt x="11008" y="2264"/>
                    <a:pt x="11032" y="2260"/>
                    <a:pt x="11053" y="2250"/>
                  </a:cubicBezTo>
                  <a:cubicBezTo>
                    <a:pt x="11330" y="2286"/>
                    <a:pt x="11615" y="2393"/>
                    <a:pt x="11892" y="2544"/>
                  </a:cubicBezTo>
                  <a:cubicBezTo>
                    <a:pt x="13248" y="3303"/>
                    <a:pt x="14185" y="5265"/>
                    <a:pt x="12311" y="6006"/>
                  </a:cubicBezTo>
                  <a:cubicBezTo>
                    <a:pt x="12275" y="6023"/>
                    <a:pt x="12258" y="6050"/>
                    <a:pt x="12240" y="6077"/>
                  </a:cubicBezTo>
                  <a:cubicBezTo>
                    <a:pt x="12177" y="6086"/>
                    <a:pt x="12133" y="6130"/>
                    <a:pt x="12124" y="6211"/>
                  </a:cubicBezTo>
                  <a:cubicBezTo>
                    <a:pt x="12124" y="6568"/>
                    <a:pt x="12142" y="6978"/>
                    <a:pt x="12043" y="7317"/>
                  </a:cubicBezTo>
                  <a:cubicBezTo>
                    <a:pt x="11984" y="7671"/>
                    <a:pt x="11518" y="8003"/>
                    <a:pt x="11277" y="8003"/>
                  </a:cubicBezTo>
                  <a:cubicBezTo>
                    <a:pt x="11117" y="8003"/>
                    <a:pt x="11056" y="7858"/>
                    <a:pt x="11276" y="7478"/>
                  </a:cubicBezTo>
                  <a:cubicBezTo>
                    <a:pt x="11348" y="7353"/>
                    <a:pt x="11410" y="7237"/>
                    <a:pt x="11473" y="7112"/>
                  </a:cubicBezTo>
                  <a:cubicBezTo>
                    <a:pt x="11606" y="6862"/>
                    <a:pt x="11740" y="6496"/>
                    <a:pt x="11696" y="6184"/>
                  </a:cubicBezTo>
                  <a:cubicBezTo>
                    <a:pt x="11687" y="6077"/>
                    <a:pt x="11651" y="5988"/>
                    <a:pt x="11588" y="5899"/>
                  </a:cubicBezTo>
                  <a:cubicBezTo>
                    <a:pt x="11406" y="5628"/>
                    <a:pt x="10868" y="5296"/>
                    <a:pt x="10479" y="5296"/>
                  </a:cubicBezTo>
                  <a:cubicBezTo>
                    <a:pt x="10239" y="5296"/>
                    <a:pt x="10055" y="5422"/>
                    <a:pt x="10045" y="5765"/>
                  </a:cubicBezTo>
                  <a:cubicBezTo>
                    <a:pt x="10045" y="5800"/>
                    <a:pt x="10045" y="5836"/>
                    <a:pt x="10045" y="5872"/>
                  </a:cubicBezTo>
                  <a:cubicBezTo>
                    <a:pt x="10081" y="6327"/>
                    <a:pt x="10117" y="6728"/>
                    <a:pt x="10001" y="7174"/>
                  </a:cubicBezTo>
                  <a:cubicBezTo>
                    <a:pt x="9995" y="7421"/>
                    <a:pt x="9851" y="7638"/>
                    <a:pt x="9759" y="7638"/>
                  </a:cubicBezTo>
                  <a:cubicBezTo>
                    <a:pt x="9691" y="7638"/>
                    <a:pt x="9651" y="7520"/>
                    <a:pt x="9715" y="7210"/>
                  </a:cubicBezTo>
                  <a:cubicBezTo>
                    <a:pt x="9742" y="6987"/>
                    <a:pt x="9804" y="6791"/>
                    <a:pt x="9813" y="6550"/>
                  </a:cubicBezTo>
                  <a:cubicBezTo>
                    <a:pt x="9822" y="6095"/>
                    <a:pt x="9465" y="5328"/>
                    <a:pt x="9091" y="5069"/>
                  </a:cubicBezTo>
                  <a:cubicBezTo>
                    <a:pt x="8948" y="4971"/>
                    <a:pt x="8787" y="4890"/>
                    <a:pt x="8627" y="4828"/>
                  </a:cubicBezTo>
                  <a:cubicBezTo>
                    <a:pt x="8441" y="4757"/>
                    <a:pt x="8252" y="4718"/>
                    <a:pt x="8081" y="4718"/>
                  </a:cubicBezTo>
                  <a:cubicBezTo>
                    <a:pt x="7735" y="4718"/>
                    <a:pt x="7461" y="4880"/>
                    <a:pt x="7431" y="5274"/>
                  </a:cubicBezTo>
                  <a:cubicBezTo>
                    <a:pt x="7422" y="5390"/>
                    <a:pt x="7440" y="5542"/>
                    <a:pt x="7485" y="5711"/>
                  </a:cubicBezTo>
                  <a:cubicBezTo>
                    <a:pt x="7565" y="6041"/>
                    <a:pt x="7761" y="6362"/>
                    <a:pt x="7886" y="6675"/>
                  </a:cubicBezTo>
                  <a:cubicBezTo>
                    <a:pt x="7993" y="6924"/>
                    <a:pt x="8029" y="7174"/>
                    <a:pt x="8002" y="7433"/>
                  </a:cubicBezTo>
                  <a:cubicBezTo>
                    <a:pt x="8002" y="7504"/>
                    <a:pt x="7993" y="7567"/>
                    <a:pt x="7984" y="7629"/>
                  </a:cubicBezTo>
                  <a:cubicBezTo>
                    <a:pt x="7974" y="7922"/>
                    <a:pt x="7778" y="8220"/>
                    <a:pt x="7625" y="8220"/>
                  </a:cubicBezTo>
                  <a:cubicBezTo>
                    <a:pt x="7512" y="8220"/>
                    <a:pt x="7423" y="8058"/>
                    <a:pt x="7449" y="7611"/>
                  </a:cubicBezTo>
                  <a:cubicBezTo>
                    <a:pt x="7458" y="7094"/>
                    <a:pt x="7512" y="6532"/>
                    <a:pt x="7253" y="6059"/>
                  </a:cubicBezTo>
                  <a:cubicBezTo>
                    <a:pt x="7226" y="6006"/>
                    <a:pt x="7190" y="5952"/>
                    <a:pt x="7155" y="5899"/>
                  </a:cubicBezTo>
                  <a:cubicBezTo>
                    <a:pt x="7066" y="5783"/>
                    <a:pt x="6941" y="5676"/>
                    <a:pt x="6807" y="5595"/>
                  </a:cubicBezTo>
                  <a:cubicBezTo>
                    <a:pt x="6646" y="5506"/>
                    <a:pt x="6468" y="5435"/>
                    <a:pt x="6298" y="5408"/>
                  </a:cubicBezTo>
                  <a:cubicBezTo>
                    <a:pt x="6233" y="5397"/>
                    <a:pt x="6169" y="5391"/>
                    <a:pt x="6108" y="5391"/>
                  </a:cubicBezTo>
                  <a:cubicBezTo>
                    <a:pt x="5716" y="5391"/>
                    <a:pt x="5436" y="5623"/>
                    <a:pt x="5683" y="6202"/>
                  </a:cubicBezTo>
                  <a:cubicBezTo>
                    <a:pt x="5781" y="6434"/>
                    <a:pt x="5888" y="6630"/>
                    <a:pt x="5977" y="6826"/>
                  </a:cubicBezTo>
                  <a:cubicBezTo>
                    <a:pt x="6057" y="7014"/>
                    <a:pt x="6129" y="7210"/>
                    <a:pt x="6156" y="7451"/>
                  </a:cubicBezTo>
                  <a:cubicBezTo>
                    <a:pt x="6182" y="7692"/>
                    <a:pt x="6182" y="7924"/>
                    <a:pt x="6138" y="8156"/>
                  </a:cubicBezTo>
                  <a:cubicBezTo>
                    <a:pt x="6084" y="8289"/>
                    <a:pt x="6031" y="8432"/>
                    <a:pt x="5986" y="8575"/>
                  </a:cubicBezTo>
                  <a:cubicBezTo>
                    <a:pt x="5908" y="8805"/>
                    <a:pt x="5568" y="9077"/>
                    <a:pt x="5365" y="9077"/>
                  </a:cubicBezTo>
                  <a:cubicBezTo>
                    <a:pt x="5244" y="9077"/>
                    <a:pt x="5171" y="8982"/>
                    <a:pt x="5228" y="8726"/>
                  </a:cubicBezTo>
                  <a:cubicBezTo>
                    <a:pt x="5353" y="8280"/>
                    <a:pt x="5745" y="7495"/>
                    <a:pt x="5558" y="7014"/>
                  </a:cubicBezTo>
                  <a:cubicBezTo>
                    <a:pt x="5455" y="6734"/>
                    <a:pt x="5212" y="6551"/>
                    <a:pt x="4924" y="6551"/>
                  </a:cubicBezTo>
                  <a:cubicBezTo>
                    <a:pt x="4864" y="6551"/>
                    <a:pt x="4801" y="6559"/>
                    <a:pt x="4737" y="6577"/>
                  </a:cubicBezTo>
                  <a:cubicBezTo>
                    <a:pt x="4345" y="6675"/>
                    <a:pt x="4068" y="6942"/>
                    <a:pt x="3667" y="7023"/>
                  </a:cubicBezTo>
                  <a:cubicBezTo>
                    <a:pt x="3608" y="7033"/>
                    <a:pt x="3550" y="7038"/>
                    <a:pt x="3493" y="7038"/>
                  </a:cubicBezTo>
                  <a:cubicBezTo>
                    <a:pt x="2985" y="7038"/>
                    <a:pt x="2580" y="6628"/>
                    <a:pt x="2355" y="6211"/>
                  </a:cubicBezTo>
                  <a:cubicBezTo>
                    <a:pt x="2052" y="5640"/>
                    <a:pt x="2435" y="5149"/>
                    <a:pt x="2712" y="4730"/>
                  </a:cubicBezTo>
                  <a:cubicBezTo>
                    <a:pt x="2748" y="4667"/>
                    <a:pt x="2748" y="4614"/>
                    <a:pt x="2730" y="4560"/>
                  </a:cubicBezTo>
                  <a:cubicBezTo>
                    <a:pt x="2730" y="4551"/>
                    <a:pt x="2721" y="4534"/>
                    <a:pt x="2721" y="4516"/>
                  </a:cubicBezTo>
                  <a:cubicBezTo>
                    <a:pt x="2623" y="4230"/>
                    <a:pt x="2373" y="4150"/>
                    <a:pt x="2096" y="4070"/>
                  </a:cubicBezTo>
                  <a:cubicBezTo>
                    <a:pt x="1909" y="4007"/>
                    <a:pt x="1713" y="3998"/>
                    <a:pt x="1526" y="3989"/>
                  </a:cubicBezTo>
                  <a:lnTo>
                    <a:pt x="1508" y="3989"/>
                  </a:lnTo>
                  <a:cubicBezTo>
                    <a:pt x="1492" y="3991"/>
                    <a:pt x="1477" y="3992"/>
                    <a:pt x="1462" y="3992"/>
                  </a:cubicBezTo>
                  <a:cubicBezTo>
                    <a:pt x="1220" y="3992"/>
                    <a:pt x="1001" y="3800"/>
                    <a:pt x="1169" y="3624"/>
                  </a:cubicBezTo>
                  <a:cubicBezTo>
                    <a:pt x="1231" y="3570"/>
                    <a:pt x="1347" y="3508"/>
                    <a:pt x="1526" y="3463"/>
                  </a:cubicBezTo>
                  <a:cubicBezTo>
                    <a:pt x="1570" y="3454"/>
                    <a:pt x="1615" y="3445"/>
                    <a:pt x="1650" y="3445"/>
                  </a:cubicBezTo>
                  <a:cubicBezTo>
                    <a:pt x="1798" y="3425"/>
                    <a:pt x="1940" y="3415"/>
                    <a:pt x="2085" y="3415"/>
                  </a:cubicBezTo>
                  <a:cubicBezTo>
                    <a:pt x="2133" y="3415"/>
                    <a:pt x="2181" y="3416"/>
                    <a:pt x="2230" y="3418"/>
                  </a:cubicBezTo>
                  <a:cubicBezTo>
                    <a:pt x="2593" y="3424"/>
                    <a:pt x="3305" y="3623"/>
                    <a:pt x="3908" y="3623"/>
                  </a:cubicBezTo>
                  <a:cubicBezTo>
                    <a:pt x="4314" y="3623"/>
                    <a:pt x="4670" y="3533"/>
                    <a:pt x="4835" y="3231"/>
                  </a:cubicBezTo>
                  <a:cubicBezTo>
                    <a:pt x="4951" y="3008"/>
                    <a:pt x="4996" y="2758"/>
                    <a:pt x="4826" y="2535"/>
                  </a:cubicBezTo>
                  <a:cubicBezTo>
                    <a:pt x="4710" y="2375"/>
                    <a:pt x="4532" y="2303"/>
                    <a:pt x="4371" y="2223"/>
                  </a:cubicBezTo>
                  <a:cubicBezTo>
                    <a:pt x="4202" y="2161"/>
                    <a:pt x="4041" y="2098"/>
                    <a:pt x="3863" y="2063"/>
                  </a:cubicBezTo>
                  <a:cubicBezTo>
                    <a:pt x="3478" y="1984"/>
                    <a:pt x="3514" y="1696"/>
                    <a:pt x="3912" y="1696"/>
                  </a:cubicBezTo>
                  <a:cubicBezTo>
                    <a:pt x="4012" y="1696"/>
                    <a:pt x="4136" y="1714"/>
                    <a:pt x="4282" y="1759"/>
                  </a:cubicBezTo>
                  <a:cubicBezTo>
                    <a:pt x="4907" y="1964"/>
                    <a:pt x="5469" y="2187"/>
                    <a:pt x="6102" y="2348"/>
                  </a:cubicBezTo>
                  <a:cubicBezTo>
                    <a:pt x="6342" y="2418"/>
                    <a:pt x="6717" y="2586"/>
                    <a:pt x="7039" y="2586"/>
                  </a:cubicBezTo>
                  <a:cubicBezTo>
                    <a:pt x="7171" y="2586"/>
                    <a:pt x="7294" y="2557"/>
                    <a:pt x="7396" y="2482"/>
                  </a:cubicBezTo>
                  <a:cubicBezTo>
                    <a:pt x="7975" y="2054"/>
                    <a:pt x="7155" y="1518"/>
                    <a:pt x="6789" y="1420"/>
                  </a:cubicBezTo>
                  <a:cubicBezTo>
                    <a:pt x="6628" y="1376"/>
                    <a:pt x="6468" y="1331"/>
                    <a:pt x="6307" y="1277"/>
                  </a:cubicBezTo>
                  <a:cubicBezTo>
                    <a:pt x="5950" y="1188"/>
                    <a:pt x="5674" y="698"/>
                    <a:pt x="6200" y="689"/>
                  </a:cubicBezTo>
                  <a:lnTo>
                    <a:pt x="6200" y="689"/>
                  </a:lnTo>
                  <a:cubicBezTo>
                    <a:pt x="6575" y="724"/>
                    <a:pt x="6941" y="867"/>
                    <a:pt x="7289" y="1001"/>
                  </a:cubicBezTo>
                  <a:cubicBezTo>
                    <a:pt x="7886" y="1233"/>
                    <a:pt x="8413" y="1616"/>
                    <a:pt x="9001" y="1848"/>
                  </a:cubicBezTo>
                  <a:cubicBezTo>
                    <a:pt x="9178" y="1918"/>
                    <a:pt x="9357" y="1967"/>
                    <a:pt x="9506" y="1967"/>
                  </a:cubicBezTo>
                  <a:cubicBezTo>
                    <a:pt x="9755" y="1967"/>
                    <a:pt x="9914" y="1829"/>
                    <a:pt x="9813" y="1420"/>
                  </a:cubicBezTo>
                  <a:cubicBezTo>
                    <a:pt x="9778" y="1269"/>
                    <a:pt x="9706" y="1117"/>
                    <a:pt x="9626" y="983"/>
                  </a:cubicBezTo>
                  <a:cubicBezTo>
                    <a:pt x="9594" y="919"/>
                    <a:pt x="9214" y="415"/>
                    <a:pt x="9412" y="415"/>
                  </a:cubicBezTo>
                  <a:close/>
                  <a:moveTo>
                    <a:pt x="9195" y="0"/>
                  </a:moveTo>
                  <a:cubicBezTo>
                    <a:pt x="8709" y="0"/>
                    <a:pt x="9243" y="966"/>
                    <a:pt x="9367" y="1206"/>
                  </a:cubicBezTo>
                  <a:cubicBezTo>
                    <a:pt x="9491" y="1454"/>
                    <a:pt x="9404" y="1542"/>
                    <a:pt x="9256" y="1542"/>
                  </a:cubicBezTo>
                  <a:cubicBezTo>
                    <a:pt x="9181" y="1542"/>
                    <a:pt x="9089" y="1519"/>
                    <a:pt x="9001" y="1483"/>
                  </a:cubicBezTo>
                  <a:cubicBezTo>
                    <a:pt x="8627" y="1331"/>
                    <a:pt x="8279" y="1099"/>
                    <a:pt x="7922" y="921"/>
                  </a:cubicBezTo>
                  <a:cubicBezTo>
                    <a:pt x="7333" y="617"/>
                    <a:pt x="6700" y="394"/>
                    <a:pt x="6040" y="332"/>
                  </a:cubicBezTo>
                  <a:cubicBezTo>
                    <a:pt x="6006" y="329"/>
                    <a:pt x="5974" y="327"/>
                    <a:pt x="5944" y="327"/>
                  </a:cubicBezTo>
                  <a:cubicBezTo>
                    <a:pt x="5221" y="327"/>
                    <a:pt x="5462" y="1217"/>
                    <a:pt x="5950" y="1474"/>
                  </a:cubicBezTo>
                  <a:cubicBezTo>
                    <a:pt x="6263" y="1643"/>
                    <a:pt x="6548" y="1706"/>
                    <a:pt x="6887" y="1795"/>
                  </a:cubicBezTo>
                  <a:cubicBezTo>
                    <a:pt x="7276" y="1967"/>
                    <a:pt x="7120" y="2208"/>
                    <a:pt x="6906" y="2208"/>
                  </a:cubicBezTo>
                  <a:cubicBezTo>
                    <a:pt x="6865" y="2208"/>
                    <a:pt x="6822" y="2199"/>
                    <a:pt x="6780" y="2178"/>
                  </a:cubicBezTo>
                  <a:cubicBezTo>
                    <a:pt x="6459" y="2107"/>
                    <a:pt x="6147" y="2018"/>
                    <a:pt x="5834" y="1929"/>
                  </a:cubicBezTo>
                  <a:cubicBezTo>
                    <a:pt x="5424" y="1822"/>
                    <a:pt x="5040" y="1732"/>
                    <a:pt x="4657" y="1554"/>
                  </a:cubicBezTo>
                  <a:cubicBezTo>
                    <a:pt x="4441" y="1446"/>
                    <a:pt x="4194" y="1338"/>
                    <a:pt x="3952" y="1338"/>
                  </a:cubicBezTo>
                  <a:cubicBezTo>
                    <a:pt x="3934" y="1338"/>
                    <a:pt x="3916" y="1339"/>
                    <a:pt x="3899" y="1340"/>
                  </a:cubicBezTo>
                  <a:cubicBezTo>
                    <a:pt x="3560" y="1367"/>
                    <a:pt x="3185" y="1483"/>
                    <a:pt x="3131" y="1875"/>
                  </a:cubicBezTo>
                  <a:cubicBezTo>
                    <a:pt x="3069" y="2375"/>
                    <a:pt x="3952" y="2428"/>
                    <a:pt x="4238" y="2535"/>
                  </a:cubicBezTo>
                  <a:cubicBezTo>
                    <a:pt x="4850" y="2841"/>
                    <a:pt x="4343" y="3265"/>
                    <a:pt x="3878" y="3265"/>
                  </a:cubicBezTo>
                  <a:cubicBezTo>
                    <a:pt x="3815" y="3265"/>
                    <a:pt x="3752" y="3257"/>
                    <a:pt x="3693" y="3240"/>
                  </a:cubicBezTo>
                  <a:cubicBezTo>
                    <a:pt x="3533" y="3222"/>
                    <a:pt x="3381" y="3204"/>
                    <a:pt x="3229" y="3178"/>
                  </a:cubicBezTo>
                  <a:cubicBezTo>
                    <a:pt x="2828" y="3115"/>
                    <a:pt x="2435" y="3079"/>
                    <a:pt x="2025" y="3079"/>
                  </a:cubicBezTo>
                  <a:cubicBezTo>
                    <a:pt x="1990" y="3079"/>
                    <a:pt x="1954" y="3078"/>
                    <a:pt x="1916" y="3078"/>
                  </a:cubicBezTo>
                  <a:cubicBezTo>
                    <a:pt x="1561" y="3078"/>
                    <a:pt x="1107" y="3125"/>
                    <a:pt x="856" y="3392"/>
                  </a:cubicBezTo>
                  <a:cubicBezTo>
                    <a:pt x="0" y="4293"/>
                    <a:pt x="1731" y="4239"/>
                    <a:pt x="2257" y="4507"/>
                  </a:cubicBezTo>
                  <a:cubicBezTo>
                    <a:pt x="2320" y="4543"/>
                    <a:pt x="2364" y="4569"/>
                    <a:pt x="2382" y="4614"/>
                  </a:cubicBezTo>
                  <a:cubicBezTo>
                    <a:pt x="2364" y="4641"/>
                    <a:pt x="2355" y="4667"/>
                    <a:pt x="2337" y="4694"/>
                  </a:cubicBezTo>
                  <a:cubicBezTo>
                    <a:pt x="2007" y="5221"/>
                    <a:pt x="1829" y="5684"/>
                    <a:pt x="2043" y="6336"/>
                  </a:cubicBezTo>
                  <a:cubicBezTo>
                    <a:pt x="2225" y="6883"/>
                    <a:pt x="2865" y="7363"/>
                    <a:pt x="3442" y="7363"/>
                  </a:cubicBezTo>
                  <a:cubicBezTo>
                    <a:pt x="3457" y="7363"/>
                    <a:pt x="3473" y="7362"/>
                    <a:pt x="3488" y="7362"/>
                  </a:cubicBezTo>
                  <a:cubicBezTo>
                    <a:pt x="3729" y="7353"/>
                    <a:pt x="3979" y="7335"/>
                    <a:pt x="4202" y="7210"/>
                  </a:cubicBezTo>
                  <a:cubicBezTo>
                    <a:pt x="4264" y="7183"/>
                    <a:pt x="4318" y="7147"/>
                    <a:pt x="4380" y="7112"/>
                  </a:cubicBezTo>
                  <a:cubicBezTo>
                    <a:pt x="4425" y="7076"/>
                    <a:pt x="4461" y="7040"/>
                    <a:pt x="4505" y="7014"/>
                  </a:cubicBezTo>
                  <a:cubicBezTo>
                    <a:pt x="4617" y="6944"/>
                    <a:pt x="4739" y="6903"/>
                    <a:pt x="4850" y="6903"/>
                  </a:cubicBezTo>
                  <a:cubicBezTo>
                    <a:pt x="4951" y="6903"/>
                    <a:pt x="5044" y="6937"/>
                    <a:pt x="5112" y="7014"/>
                  </a:cubicBezTo>
                  <a:cubicBezTo>
                    <a:pt x="5183" y="7103"/>
                    <a:pt x="5219" y="7237"/>
                    <a:pt x="5210" y="7433"/>
                  </a:cubicBezTo>
                  <a:cubicBezTo>
                    <a:pt x="5165" y="7745"/>
                    <a:pt x="5103" y="8048"/>
                    <a:pt x="4996" y="8343"/>
                  </a:cubicBezTo>
                  <a:cubicBezTo>
                    <a:pt x="4853" y="8753"/>
                    <a:pt x="4639" y="9387"/>
                    <a:pt x="5272" y="9467"/>
                  </a:cubicBezTo>
                  <a:cubicBezTo>
                    <a:pt x="5305" y="9472"/>
                    <a:pt x="5338" y="9474"/>
                    <a:pt x="5369" y="9474"/>
                  </a:cubicBezTo>
                  <a:cubicBezTo>
                    <a:pt x="5800" y="9474"/>
                    <a:pt x="6107" y="9040"/>
                    <a:pt x="6298" y="8700"/>
                  </a:cubicBezTo>
                  <a:cubicBezTo>
                    <a:pt x="6664" y="8048"/>
                    <a:pt x="6548" y="7121"/>
                    <a:pt x="6236" y="6469"/>
                  </a:cubicBezTo>
                  <a:cubicBezTo>
                    <a:pt x="6147" y="6291"/>
                    <a:pt x="6022" y="6130"/>
                    <a:pt x="5941" y="5943"/>
                  </a:cubicBezTo>
                  <a:cubicBezTo>
                    <a:pt x="6018" y="5875"/>
                    <a:pt x="5788" y="5719"/>
                    <a:pt x="6117" y="5719"/>
                  </a:cubicBezTo>
                  <a:cubicBezTo>
                    <a:pt x="6134" y="5719"/>
                    <a:pt x="6153" y="5719"/>
                    <a:pt x="6173" y="5720"/>
                  </a:cubicBezTo>
                  <a:cubicBezTo>
                    <a:pt x="6735" y="5872"/>
                    <a:pt x="7048" y="6193"/>
                    <a:pt x="7101" y="6701"/>
                  </a:cubicBezTo>
                  <a:cubicBezTo>
                    <a:pt x="7190" y="7121"/>
                    <a:pt x="7092" y="7576"/>
                    <a:pt x="7128" y="8004"/>
                  </a:cubicBezTo>
                  <a:cubicBezTo>
                    <a:pt x="7148" y="8262"/>
                    <a:pt x="7397" y="8567"/>
                    <a:pt x="7668" y="8567"/>
                  </a:cubicBezTo>
                  <a:cubicBezTo>
                    <a:pt x="7753" y="8567"/>
                    <a:pt x="7839" y="8538"/>
                    <a:pt x="7922" y="8468"/>
                  </a:cubicBezTo>
                  <a:cubicBezTo>
                    <a:pt x="8332" y="8120"/>
                    <a:pt x="8377" y="7558"/>
                    <a:pt x="8332" y="7040"/>
                  </a:cubicBezTo>
                  <a:cubicBezTo>
                    <a:pt x="8306" y="6648"/>
                    <a:pt x="8083" y="6255"/>
                    <a:pt x="7922" y="5899"/>
                  </a:cubicBezTo>
                  <a:cubicBezTo>
                    <a:pt x="7818" y="5682"/>
                    <a:pt x="7538" y="5013"/>
                    <a:pt x="8155" y="5013"/>
                  </a:cubicBezTo>
                  <a:cubicBezTo>
                    <a:pt x="8175" y="5013"/>
                    <a:pt x="8195" y="5014"/>
                    <a:pt x="8216" y="5015"/>
                  </a:cubicBezTo>
                  <a:cubicBezTo>
                    <a:pt x="8698" y="5042"/>
                    <a:pt x="9055" y="5479"/>
                    <a:pt x="9251" y="5872"/>
                  </a:cubicBezTo>
                  <a:cubicBezTo>
                    <a:pt x="9528" y="6425"/>
                    <a:pt x="9421" y="6862"/>
                    <a:pt x="9340" y="7406"/>
                  </a:cubicBezTo>
                  <a:cubicBezTo>
                    <a:pt x="9305" y="7602"/>
                    <a:pt x="9403" y="7772"/>
                    <a:pt x="9519" y="7906"/>
                  </a:cubicBezTo>
                  <a:cubicBezTo>
                    <a:pt x="9598" y="7998"/>
                    <a:pt x="9681" y="8035"/>
                    <a:pt x="9763" y="8035"/>
                  </a:cubicBezTo>
                  <a:cubicBezTo>
                    <a:pt x="9964" y="8035"/>
                    <a:pt x="10152" y="7807"/>
                    <a:pt x="10241" y="7629"/>
                  </a:cubicBezTo>
                  <a:cubicBezTo>
                    <a:pt x="10366" y="7379"/>
                    <a:pt x="10402" y="7005"/>
                    <a:pt x="10438" y="6737"/>
                  </a:cubicBezTo>
                  <a:cubicBezTo>
                    <a:pt x="10464" y="6568"/>
                    <a:pt x="10447" y="6434"/>
                    <a:pt x="10429" y="6264"/>
                  </a:cubicBezTo>
                  <a:cubicBezTo>
                    <a:pt x="10404" y="5986"/>
                    <a:pt x="10448" y="5690"/>
                    <a:pt x="10695" y="5690"/>
                  </a:cubicBezTo>
                  <a:cubicBezTo>
                    <a:pt x="10804" y="5690"/>
                    <a:pt x="10952" y="5748"/>
                    <a:pt x="11151" y="5890"/>
                  </a:cubicBezTo>
                  <a:cubicBezTo>
                    <a:pt x="11963" y="6469"/>
                    <a:pt x="10536" y="7406"/>
                    <a:pt x="10812" y="8102"/>
                  </a:cubicBezTo>
                  <a:cubicBezTo>
                    <a:pt x="10889" y="8298"/>
                    <a:pt x="11045" y="8369"/>
                    <a:pt x="11222" y="8369"/>
                  </a:cubicBezTo>
                  <a:cubicBezTo>
                    <a:pt x="11478" y="8369"/>
                    <a:pt x="11778" y="8220"/>
                    <a:pt x="11936" y="8093"/>
                  </a:cubicBezTo>
                  <a:cubicBezTo>
                    <a:pt x="12418" y="7736"/>
                    <a:pt x="12454" y="7121"/>
                    <a:pt x="12463" y="6568"/>
                  </a:cubicBezTo>
                  <a:cubicBezTo>
                    <a:pt x="12463" y="6478"/>
                    <a:pt x="12463" y="6398"/>
                    <a:pt x="12463" y="6318"/>
                  </a:cubicBezTo>
                  <a:cubicBezTo>
                    <a:pt x="13614" y="5845"/>
                    <a:pt x="13863" y="4935"/>
                    <a:pt x="13587" y="4061"/>
                  </a:cubicBezTo>
                  <a:cubicBezTo>
                    <a:pt x="13275" y="3035"/>
                    <a:pt x="12249" y="2071"/>
                    <a:pt x="11125" y="1920"/>
                  </a:cubicBezTo>
                  <a:cubicBezTo>
                    <a:pt x="11044" y="1099"/>
                    <a:pt x="10215" y="350"/>
                    <a:pt x="9492" y="73"/>
                  </a:cubicBezTo>
                  <a:cubicBezTo>
                    <a:pt x="9366" y="22"/>
                    <a:pt x="9269" y="0"/>
                    <a:pt x="919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0"/>
            <p:cNvSpPr/>
            <p:nvPr/>
          </p:nvSpPr>
          <p:spPr>
            <a:xfrm>
              <a:off x="2098282" y="4596316"/>
              <a:ext cx="89755" cy="79798"/>
            </a:xfrm>
            <a:custGeom>
              <a:rect b="b" l="l" r="r" t="t"/>
              <a:pathLst>
                <a:path extrusionOk="0" h="1691" w="1902">
                  <a:moveTo>
                    <a:pt x="1062" y="330"/>
                  </a:moveTo>
                  <a:cubicBezTo>
                    <a:pt x="1125" y="330"/>
                    <a:pt x="1178" y="357"/>
                    <a:pt x="1214" y="419"/>
                  </a:cubicBezTo>
                  <a:cubicBezTo>
                    <a:pt x="1223" y="446"/>
                    <a:pt x="1241" y="464"/>
                    <a:pt x="1268" y="482"/>
                  </a:cubicBezTo>
                  <a:cubicBezTo>
                    <a:pt x="1268" y="500"/>
                    <a:pt x="1277" y="509"/>
                    <a:pt x="1286" y="526"/>
                  </a:cubicBezTo>
                  <a:cubicBezTo>
                    <a:pt x="1384" y="642"/>
                    <a:pt x="1482" y="714"/>
                    <a:pt x="1464" y="883"/>
                  </a:cubicBezTo>
                  <a:cubicBezTo>
                    <a:pt x="1455" y="1044"/>
                    <a:pt x="1312" y="1178"/>
                    <a:pt x="1187" y="1267"/>
                  </a:cubicBezTo>
                  <a:cubicBezTo>
                    <a:pt x="1102" y="1329"/>
                    <a:pt x="1011" y="1357"/>
                    <a:pt x="922" y="1357"/>
                  </a:cubicBezTo>
                  <a:cubicBezTo>
                    <a:pt x="805" y="1357"/>
                    <a:pt x="694" y="1308"/>
                    <a:pt x="608" y="1222"/>
                  </a:cubicBezTo>
                  <a:cubicBezTo>
                    <a:pt x="563" y="1187"/>
                    <a:pt x="518" y="1133"/>
                    <a:pt x="492" y="1071"/>
                  </a:cubicBezTo>
                  <a:cubicBezTo>
                    <a:pt x="376" y="839"/>
                    <a:pt x="465" y="634"/>
                    <a:pt x="652" y="500"/>
                  </a:cubicBezTo>
                  <a:cubicBezTo>
                    <a:pt x="732" y="437"/>
                    <a:pt x="920" y="330"/>
                    <a:pt x="1062" y="330"/>
                  </a:cubicBezTo>
                  <a:close/>
                  <a:moveTo>
                    <a:pt x="1063" y="1"/>
                  </a:moveTo>
                  <a:cubicBezTo>
                    <a:pt x="888" y="1"/>
                    <a:pt x="700" y="71"/>
                    <a:pt x="545" y="170"/>
                  </a:cubicBezTo>
                  <a:cubicBezTo>
                    <a:pt x="161" y="402"/>
                    <a:pt x="1" y="776"/>
                    <a:pt x="170" y="1196"/>
                  </a:cubicBezTo>
                  <a:cubicBezTo>
                    <a:pt x="302" y="1516"/>
                    <a:pt x="599" y="1691"/>
                    <a:pt x="909" y="1691"/>
                  </a:cubicBezTo>
                  <a:cubicBezTo>
                    <a:pt x="1038" y="1691"/>
                    <a:pt x="1171" y="1660"/>
                    <a:pt x="1294" y="1597"/>
                  </a:cubicBezTo>
                  <a:cubicBezTo>
                    <a:pt x="1526" y="1472"/>
                    <a:pt x="1678" y="1276"/>
                    <a:pt x="1776" y="1044"/>
                  </a:cubicBezTo>
                  <a:cubicBezTo>
                    <a:pt x="1901" y="750"/>
                    <a:pt x="1732" y="535"/>
                    <a:pt x="1562" y="321"/>
                  </a:cubicBezTo>
                  <a:lnTo>
                    <a:pt x="1535" y="295"/>
                  </a:lnTo>
                  <a:lnTo>
                    <a:pt x="1526" y="295"/>
                  </a:lnTo>
                  <a:cubicBezTo>
                    <a:pt x="1425" y="82"/>
                    <a:pt x="1251" y="1"/>
                    <a:pt x="106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0"/>
            <p:cNvSpPr/>
            <p:nvPr/>
          </p:nvSpPr>
          <p:spPr>
            <a:xfrm>
              <a:off x="2002296" y="4573382"/>
              <a:ext cx="81733" cy="69652"/>
            </a:xfrm>
            <a:custGeom>
              <a:rect b="b" l="l" r="r" t="t"/>
              <a:pathLst>
                <a:path extrusionOk="0" h="1476" w="1732">
                  <a:moveTo>
                    <a:pt x="1002" y="348"/>
                  </a:moveTo>
                  <a:cubicBezTo>
                    <a:pt x="1038" y="348"/>
                    <a:pt x="1073" y="352"/>
                    <a:pt x="1107" y="361"/>
                  </a:cubicBezTo>
                  <a:cubicBezTo>
                    <a:pt x="1125" y="388"/>
                    <a:pt x="1143" y="406"/>
                    <a:pt x="1178" y="415"/>
                  </a:cubicBezTo>
                  <a:cubicBezTo>
                    <a:pt x="1437" y="522"/>
                    <a:pt x="1303" y="879"/>
                    <a:pt x="1152" y="1012"/>
                  </a:cubicBezTo>
                  <a:cubicBezTo>
                    <a:pt x="1053" y="1093"/>
                    <a:pt x="943" y="1136"/>
                    <a:pt x="836" y="1136"/>
                  </a:cubicBezTo>
                  <a:cubicBezTo>
                    <a:pt x="741" y="1136"/>
                    <a:pt x="647" y="1102"/>
                    <a:pt x="563" y="1030"/>
                  </a:cubicBezTo>
                  <a:cubicBezTo>
                    <a:pt x="224" y="748"/>
                    <a:pt x="653" y="348"/>
                    <a:pt x="1002" y="348"/>
                  </a:cubicBezTo>
                  <a:close/>
                  <a:moveTo>
                    <a:pt x="993" y="0"/>
                  </a:moveTo>
                  <a:cubicBezTo>
                    <a:pt x="724" y="0"/>
                    <a:pt x="457" y="151"/>
                    <a:pt x="277" y="343"/>
                  </a:cubicBezTo>
                  <a:cubicBezTo>
                    <a:pt x="1" y="647"/>
                    <a:pt x="99" y="1084"/>
                    <a:pt x="384" y="1325"/>
                  </a:cubicBezTo>
                  <a:cubicBezTo>
                    <a:pt x="510" y="1430"/>
                    <a:pt x="661" y="1476"/>
                    <a:pt x="813" y="1476"/>
                  </a:cubicBezTo>
                  <a:cubicBezTo>
                    <a:pt x="1060" y="1476"/>
                    <a:pt x="1313" y="1355"/>
                    <a:pt x="1473" y="1173"/>
                  </a:cubicBezTo>
                  <a:cubicBezTo>
                    <a:pt x="1732" y="879"/>
                    <a:pt x="1732" y="334"/>
                    <a:pt x="1366" y="129"/>
                  </a:cubicBezTo>
                  <a:cubicBezTo>
                    <a:pt x="1357" y="111"/>
                    <a:pt x="1330" y="85"/>
                    <a:pt x="1303" y="76"/>
                  </a:cubicBezTo>
                  <a:cubicBezTo>
                    <a:pt x="1203" y="23"/>
                    <a:pt x="1098" y="0"/>
                    <a:pt x="99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0"/>
            <p:cNvSpPr/>
            <p:nvPr/>
          </p:nvSpPr>
          <p:spPr>
            <a:xfrm>
              <a:off x="1901260" y="4581640"/>
              <a:ext cx="80034" cy="66821"/>
            </a:xfrm>
            <a:custGeom>
              <a:rect b="b" l="l" r="r" t="t"/>
              <a:pathLst>
                <a:path extrusionOk="0" h="1416" w="1696">
                  <a:moveTo>
                    <a:pt x="869" y="339"/>
                  </a:moveTo>
                  <a:cubicBezTo>
                    <a:pt x="941" y="339"/>
                    <a:pt x="1009" y="358"/>
                    <a:pt x="1062" y="400"/>
                  </a:cubicBezTo>
                  <a:lnTo>
                    <a:pt x="1089" y="418"/>
                  </a:lnTo>
                  <a:lnTo>
                    <a:pt x="1116" y="436"/>
                  </a:lnTo>
                  <a:cubicBezTo>
                    <a:pt x="1294" y="534"/>
                    <a:pt x="1294" y="748"/>
                    <a:pt x="1214" y="909"/>
                  </a:cubicBezTo>
                  <a:cubicBezTo>
                    <a:pt x="1214" y="918"/>
                    <a:pt x="1214" y="918"/>
                    <a:pt x="1205" y="927"/>
                  </a:cubicBezTo>
                  <a:cubicBezTo>
                    <a:pt x="1152" y="1034"/>
                    <a:pt x="1045" y="1078"/>
                    <a:pt x="938" y="1078"/>
                  </a:cubicBezTo>
                  <a:cubicBezTo>
                    <a:pt x="875" y="1078"/>
                    <a:pt x="804" y="1061"/>
                    <a:pt x="750" y="1034"/>
                  </a:cubicBezTo>
                  <a:cubicBezTo>
                    <a:pt x="590" y="962"/>
                    <a:pt x="429" y="757"/>
                    <a:pt x="491" y="579"/>
                  </a:cubicBezTo>
                  <a:cubicBezTo>
                    <a:pt x="541" y="432"/>
                    <a:pt x="712" y="339"/>
                    <a:pt x="869" y="339"/>
                  </a:cubicBezTo>
                  <a:close/>
                  <a:moveTo>
                    <a:pt x="870" y="0"/>
                  </a:moveTo>
                  <a:cubicBezTo>
                    <a:pt x="611" y="0"/>
                    <a:pt x="348" y="139"/>
                    <a:pt x="215" y="365"/>
                  </a:cubicBezTo>
                  <a:cubicBezTo>
                    <a:pt x="1" y="730"/>
                    <a:pt x="251" y="1150"/>
                    <a:pt x="581" y="1328"/>
                  </a:cubicBezTo>
                  <a:cubicBezTo>
                    <a:pt x="692" y="1387"/>
                    <a:pt x="812" y="1416"/>
                    <a:pt x="929" y="1416"/>
                  </a:cubicBezTo>
                  <a:cubicBezTo>
                    <a:pt x="1166" y="1416"/>
                    <a:pt x="1392" y="1297"/>
                    <a:pt x="1517" y="1069"/>
                  </a:cubicBezTo>
                  <a:cubicBezTo>
                    <a:pt x="1696" y="739"/>
                    <a:pt x="1598" y="347"/>
                    <a:pt x="1277" y="151"/>
                  </a:cubicBezTo>
                  <a:lnTo>
                    <a:pt x="1268" y="133"/>
                  </a:lnTo>
                  <a:cubicBezTo>
                    <a:pt x="1151" y="42"/>
                    <a:pt x="1012" y="0"/>
                    <a:pt x="87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0"/>
            <p:cNvSpPr/>
            <p:nvPr/>
          </p:nvSpPr>
          <p:spPr>
            <a:xfrm>
              <a:off x="1810749" y="4618685"/>
              <a:ext cx="86499" cy="66160"/>
            </a:xfrm>
            <a:custGeom>
              <a:rect b="b" l="l" r="r" t="t"/>
              <a:pathLst>
                <a:path extrusionOk="0" h="1402" w="1833">
                  <a:moveTo>
                    <a:pt x="856" y="340"/>
                  </a:moveTo>
                  <a:cubicBezTo>
                    <a:pt x="943" y="340"/>
                    <a:pt x="1022" y="371"/>
                    <a:pt x="1062" y="445"/>
                  </a:cubicBezTo>
                  <a:cubicBezTo>
                    <a:pt x="1089" y="472"/>
                    <a:pt x="1116" y="490"/>
                    <a:pt x="1143" y="507"/>
                  </a:cubicBezTo>
                  <a:lnTo>
                    <a:pt x="1152" y="516"/>
                  </a:lnTo>
                  <a:cubicBezTo>
                    <a:pt x="1386" y="742"/>
                    <a:pt x="1062" y="1061"/>
                    <a:pt x="806" y="1061"/>
                  </a:cubicBezTo>
                  <a:cubicBezTo>
                    <a:pt x="799" y="1061"/>
                    <a:pt x="793" y="1061"/>
                    <a:pt x="786" y="1061"/>
                  </a:cubicBezTo>
                  <a:cubicBezTo>
                    <a:pt x="536" y="1052"/>
                    <a:pt x="411" y="748"/>
                    <a:pt x="491" y="543"/>
                  </a:cubicBezTo>
                  <a:cubicBezTo>
                    <a:pt x="542" y="426"/>
                    <a:pt x="710" y="340"/>
                    <a:pt x="856" y="340"/>
                  </a:cubicBezTo>
                  <a:close/>
                  <a:moveTo>
                    <a:pt x="865" y="0"/>
                  </a:moveTo>
                  <a:cubicBezTo>
                    <a:pt x="650" y="0"/>
                    <a:pt x="424" y="92"/>
                    <a:pt x="295" y="240"/>
                  </a:cubicBezTo>
                  <a:cubicBezTo>
                    <a:pt x="1" y="570"/>
                    <a:pt x="117" y="1132"/>
                    <a:pt x="509" y="1328"/>
                  </a:cubicBezTo>
                  <a:cubicBezTo>
                    <a:pt x="610" y="1379"/>
                    <a:pt x="713" y="1401"/>
                    <a:pt x="813" y="1401"/>
                  </a:cubicBezTo>
                  <a:cubicBezTo>
                    <a:pt x="1368" y="1401"/>
                    <a:pt x="1833" y="708"/>
                    <a:pt x="1357" y="240"/>
                  </a:cubicBezTo>
                  <a:lnTo>
                    <a:pt x="1330" y="231"/>
                  </a:lnTo>
                  <a:cubicBezTo>
                    <a:pt x="1231" y="69"/>
                    <a:pt x="1052" y="0"/>
                    <a:pt x="86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1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dk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4000"/>
              <a:buFont typeface="Patrick Hand"/>
              <a:buNone/>
              <a:defRPr sz="4000">
                <a:solidFill>
                  <a:schemeClr val="dk1"/>
                </a:solidFill>
                <a:latin typeface="Patrick Hand"/>
                <a:ea typeface="Patrick Hand"/>
                <a:cs typeface="Patrick Hand"/>
                <a:sym typeface="Patrick Hand"/>
              </a:defRPr>
            </a:lvl1pPr>
            <a:lvl2pPr lvl="1">
              <a:spcBef>
                <a:spcPts val="0"/>
              </a:spcBef>
              <a:spcAft>
                <a:spcPts val="0"/>
              </a:spcAft>
              <a:buClr>
                <a:schemeClr val="dk1"/>
              </a:buClr>
              <a:buSzPts val="4000"/>
              <a:buNone/>
              <a:defRPr sz="4000">
                <a:solidFill>
                  <a:schemeClr val="dk1"/>
                </a:solidFill>
              </a:defRPr>
            </a:lvl2pPr>
            <a:lvl3pPr lvl="2">
              <a:spcBef>
                <a:spcPts val="0"/>
              </a:spcBef>
              <a:spcAft>
                <a:spcPts val="0"/>
              </a:spcAft>
              <a:buClr>
                <a:schemeClr val="dk1"/>
              </a:buClr>
              <a:buSzPts val="4000"/>
              <a:buNone/>
              <a:defRPr sz="4000">
                <a:solidFill>
                  <a:schemeClr val="dk1"/>
                </a:solidFill>
              </a:defRPr>
            </a:lvl3pPr>
            <a:lvl4pPr lvl="3">
              <a:spcBef>
                <a:spcPts val="0"/>
              </a:spcBef>
              <a:spcAft>
                <a:spcPts val="0"/>
              </a:spcAft>
              <a:buClr>
                <a:schemeClr val="dk1"/>
              </a:buClr>
              <a:buSzPts val="4000"/>
              <a:buNone/>
              <a:defRPr sz="4000">
                <a:solidFill>
                  <a:schemeClr val="dk1"/>
                </a:solidFill>
              </a:defRPr>
            </a:lvl4pPr>
            <a:lvl5pPr lvl="4">
              <a:spcBef>
                <a:spcPts val="0"/>
              </a:spcBef>
              <a:spcAft>
                <a:spcPts val="0"/>
              </a:spcAft>
              <a:buClr>
                <a:schemeClr val="dk1"/>
              </a:buClr>
              <a:buSzPts val="4000"/>
              <a:buNone/>
              <a:defRPr sz="4000">
                <a:solidFill>
                  <a:schemeClr val="dk1"/>
                </a:solidFill>
              </a:defRPr>
            </a:lvl5pPr>
            <a:lvl6pPr lvl="5">
              <a:spcBef>
                <a:spcPts val="0"/>
              </a:spcBef>
              <a:spcAft>
                <a:spcPts val="0"/>
              </a:spcAft>
              <a:buClr>
                <a:schemeClr val="dk1"/>
              </a:buClr>
              <a:buSzPts val="4000"/>
              <a:buNone/>
              <a:defRPr sz="4000">
                <a:solidFill>
                  <a:schemeClr val="dk1"/>
                </a:solidFill>
              </a:defRPr>
            </a:lvl6pPr>
            <a:lvl7pPr lvl="6">
              <a:spcBef>
                <a:spcPts val="0"/>
              </a:spcBef>
              <a:spcAft>
                <a:spcPts val="0"/>
              </a:spcAft>
              <a:buClr>
                <a:schemeClr val="dk1"/>
              </a:buClr>
              <a:buSzPts val="4000"/>
              <a:buNone/>
              <a:defRPr sz="4000">
                <a:solidFill>
                  <a:schemeClr val="dk1"/>
                </a:solidFill>
              </a:defRPr>
            </a:lvl7pPr>
            <a:lvl8pPr lvl="7">
              <a:spcBef>
                <a:spcPts val="0"/>
              </a:spcBef>
              <a:spcAft>
                <a:spcPts val="0"/>
              </a:spcAft>
              <a:buClr>
                <a:schemeClr val="dk1"/>
              </a:buClr>
              <a:buSzPts val="4000"/>
              <a:buNone/>
              <a:defRPr sz="4000">
                <a:solidFill>
                  <a:schemeClr val="dk1"/>
                </a:solidFill>
              </a:defRPr>
            </a:lvl8pPr>
            <a:lvl9pPr lvl="8">
              <a:spcBef>
                <a:spcPts val="0"/>
              </a:spcBef>
              <a:spcAft>
                <a:spcPts val="0"/>
              </a:spcAft>
              <a:buClr>
                <a:schemeClr val="dk1"/>
              </a:buClr>
              <a:buSzPts val="4000"/>
              <a:buNone/>
              <a:defRPr sz="40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indent="-317500" lvl="1" marL="9144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indent="-317500" lvl="2" marL="13716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indent="-317500" lvl="3" marL="18288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indent="-317500" lvl="4" marL="22860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indent="-317500" lvl="5" marL="27432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indent="-317500" lvl="6" marL="32004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indent="-317500" lvl="7" marL="36576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indent="-317500" lvl="8" marL="411480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0" Type="http://schemas.openxmlformats.org/officeDocument/2006/relationships/hyperlink" Target="https://www.kaggle.com/pawanbhandarkar/generate-smarter-word-clouds-with-log-likelihood#Smarter-Word-Clouds" TargetMode="External"/><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s://www.census.gov/library/stories/2021/01/around-half-of-unvaccinated-americans-indicate-they-will-definitely-get-covid-19-vaccine.html" TargetMode="External"/><Relationship Id="rId4" Type="http://schemas.openxmlformats.org/officeDocument/2006/relationships/hyperlink" Target="https://data.cdc.gov/browse?q=COVID-19%20Vaccine%20Distribution%20Allocations%20by%20Jurisdiction%20-%20Janssen&amp;sortBy=relevance" TargetMode="External"/><Relationship Id="rId9" Type="http://schemas.openxmlformats.org/officeDocument/2006/relationships/hyperlink" Target="https://medium.com/swlh/topic-modeling-lda-mallet-implementation-in-python-part-3-ab03e01b7cd7" TargetMode="External"/><Relationship Id="rId5" Type="http://schemas.openxmlformats.org/officeDocument/2006/relationships/hyperlink" Target="https://www.bloomberg.com/graphics/covid-vaccine-tracker-global-distribution/" TargetMode="External"/><Relationship Id="rId6" Type="http://schemas.openxmlformats.org/officeDocument/2006/relationships/hyperlink" Target="https://www.bloombergquint.com/politics/norway-vaccine-fatalities-among-people-75-and-older-rise-to-29" TargetMode="External"/><Relationship Id="rId7" Type="http://schemas.openxmlformats.org/officeDocument/2006/relationships/hyperlink" Target="https://www.dw.com/en/covid-19-vaccine-development-whats-the-progress/a-55648707" TargetMode="External"/><Relationship Id="rId8" Type="http://schemas.openxmlformats.org/officeDocument/2006/relationships/hyperlink" Target="https://www.census.gov/library/stories/2021/01/around-half-of-unvaccinated-americans-indicate-they-will-definitely-get-covid-19-vaccine.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5F3FF"/>
        </a:solidFill>
      </p:bgPr>
    </p:bg>
    <p:spTree>
      <p:nvGrpSpPr>
        <p:cNvPr id="2210" name="Shape 2210"/>
        <p:cNvGrpSpPr/>
        <p:nvPr/>
      </p:nvGrpSpPr>
      <p:grpSpPr>
        <a:xfrm>
          <a:off x="0" y="0"/>
          <a:ext cx="0" cy="0"/>
          <a:chOff x="0" y="0"/>
          <a:chExt cx="0" cy="0"/>
        </a:xfrm>
      </p:grpSpPr>
      <p:pic>
        <p:nvPicPr>
          <p:cNvPr id="2211" name="Google Shape;2211;p24"/>
          <p:cNvPicPr preferRelativeResize="0"/>
          <p:nvPr/>
        </p:nvPicPr>
        <p:blipFill>
          <a:blip r:embed="rId3">
            <a:alphaModFix/>
          </a:blip>
          <a:stretch>
            <a:fillRect/>
          </a:stretch>
        </p:blipFill>
        <p:spPr>
          <a:xfrm>
            <a:off x="2768525" y="3397328"/>
            <a:ext cx="1098000" cy="1098000"/>
          </a:xfrm>
          <a:prstGeom prst="rect">
            <a:avLst/>
          </a:prstGeom>
          <a:noFill/>
          <a:ln>
            <a:noFill/>
          </a:ln>
        </p:spPr>
      </p:pic>
      <p:sp>
        <p:nvSpPr>
          <p:cNvPr id="2212" name="Google Shape;2212;p24"/>
          <p:cNvSpPr txBox="1"/>
          <p:nvPr>
            <p:ph idx="1" type="subTitle"/>
          </p:nvPr>
        </p:nvSpPr>
        <p:spPr>
          <a:xfrm>
            <a:off x="2651625" y="3754625"/>
            <a:ext cx="3682200" cy="7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a:t>
            </a:r>
            <a:r>
              <a:rPr b="1" lang="en"/>
              <a:t>AYG</a:t>
            </a:r>
            <a:endParaRPr/>
          </a:p>
        </p:txBody>
      </p:sp>
      <p:sp>
        <p:nvSpPr>
          <p:cNvPr id="2213" name="Google Shape;2213;p24"/>
          <p:cNvSpPr txBox="1"/>
          <p:nvPr>
            <p:ph type="ctrTitle"/>
          </p:nvPr>
        </p:nvSpPr>
        <p:spPr>
          <a:xfrm>
            <a:off x="1631475" y="1235550"/>
            <a:ext cx="5722500" cy="17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dk1"/>
                </a:solidFill>
              </a:rPr>
              <a:t>Covid-19 Vaccine Tweets Analysis</a:t>
            </a:r>
            <a:endParaRPr sz="1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People Saying?</a:t>
            </a:r>
            <a:endParaRPr/>
          </a:p>
        </p:txBody>
      </p:sp>
      <p:sp>
        <p:nvSpPr>
          <p:cNvPr id="2336" name="Google Shape;2336;p33"/>
          <p:cNvSpPr txBox="1"/>
          <p:nvPr/>
        </p:nvSpPr>
        <p:spPr>
          <a:xfrm>
            <a:off x="1207475" y="3696575"/>
            <a:ext cx="2687400" cy="86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500">
                <a:latin typeface="Fira Sans"/>
                <a:ea typeface="Fira Sans"/>
                <a:cs typeface="Fira Sans"/>
                <a:sym typeface="Fira Sans"/>
              </a:rPr>
              <a:t>Many complains about Canada</a:t>
            </a:r>
            <a:endParaRPr sz="1500">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p:txBody>
      </p:sp>
      <p:pic>
        <p:nvPicPr>
          <p:cNvPr id="2337" name="Google Shape;2337;p33"/>
          <p:cNvPicPr preferRelativeResize="0"/>
          <p:nvPr/>
        </p:nvPicPr>
        <p:blipFill rotWithShape="1">
          <a:blip r:embed="rId3">
            <a:alphaModFix/>
          </a:blip>
          <a:srcRect b="0" l="0" r="0" t="8625"/>
          <a:stretch/>
        </p:blipFill>
        <p:spPr>
          <a:xfrm>
            <a:off x="152400" y="1867600"/>
            <a:ext cx="8839199" cy="1662400"/>
          </a:xfrm>
          <a:prstGeom prst="rect">
            <a:avLst/>
          </a:prstGeom>
          <a:noFill/>
          <a:ln>
            <a:noFill/>
          </a:ln>
        </p:spPr>
      </p:pic>
      <p:sp>
        <p:nvSpPr>
          <p:cNvPr id="2338" name="Google Shape;2338;p33"/>
          <p:cNvSpPr txBox="1"/>
          <p:nvPr/>
        </p:nvSpPr>
        <p:spPr>
          <a:xfrm>
            <a:off x="5947650" y="3696575"/>
            <a:ext cx="2611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500">
                <a:latin typeface="Fira Sans"/>
                <a:ea typeface="Fira Sans"/>
                <a:cs typeface="Fira Sans"/>
                <a:sym typeface="Fira Sans"/>
              </a:rPr>
              <a:t>Gratefulness</a:t>
            </a:r>
            <a:r>
              <a:rPr lang="en" sz="1500">
                <a:latin typeface="Fira Sans"/>
                <a:ea typeface="Fira Sans"/>
                <a:cs typeface="Fira Sans"/>
                <a:sym typeface="Fira Sans"/>
              </a:rPr>
              <a:t> </a:t>
            </a:r>
            <a:r>
              <a:rPr lang="en" sz="1500">
                <a:latin typeface="Fira Sans"/>
                <a:ea typeface="Fira Sans"/>
                <a:cs typeface="Fira Sans"/>
                <a:sym typeface="Fira Sans"/>
              </a:rPr>
              <a:t>to the vaccinations</a:t>
            </a:r>
            <a:endParaRPr sz="1500">
              <a:latin typeface="Fira Sans"/>
              <a:ea typeface="Fira Sans"/>
              <a:cs typeface="Fira Sans"/>
              <a:sym typeface="Fira Sans"/>
            </a:endParaRPr>
          </a:p>
        </p:txBody>
      </p:sp>
      <p:sp>
        <p:nvSpPr>
          <p:cNvPr id="2339" name="Google Shape;2339;p33"/>
          <p:cNvSpPr txBox="1"/>
          <p:nvPr>
            <p:ph idx="4294967295" type="title"/>
          </p:nvPr>
        </p:nvSpPr>
        <p:spPr>
          <a:xfrm>
            <a:off x="720000" y="1434100"/>
            <a:ext cx="19104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06666"/>
                </a:solidFill>
              </a:rPr>
              <a:t>Negative Words</a:t>
            </a:r>
            <a:endParaRPr sz="2000">
              <a:solidFill>
                <a:srgbClr val="E06666"/>
              </a:solidFill>
            </a:endParaRPr>
          </a:p>
        </p:txBody>
      </p:sp>
      <p:sp>
        <p:nvSpPr>
          <p:cNvPr id="2340" name="Google Shape;2340;p33"/>
          <p:cNvSpPr txBox="1"/>
          <p:nvPr>
            <p:ph idx="4294967295" type="title"/>
          </p:nvPr>
        </p:nvSpPr>
        <p:spPr>
          <a:xfrm>
            <a:off x="3818675" y="1434100"/>
            <a:ext cx="19104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1C232"/>
                </a:solidFill>
              </a:rPr>
              <a:t>Neutral </a:t>
            </a:r>
            <a:r>
              <a:rPr lang="en" sz="2000">
                <a:solidFill>
                  <a:srgbClr val="F1C232"/>
                </a:solidFill>
              </a:rPr>
              <a:t>Words</a:t>
            </a:r>
            <a:endParaRPr sz="2000">
              <a:solidFill>
                <a:srgbClr val="F1C232"/>
              </a:solidFill>
            </a:endParaRPr>
          </a:p>
        </p:txBody>
      </p:sp>
      <p:sp>
        <p:nvSpPr>
          <p:cNvPr id="2341" name="Google Shape;2341;p33"/>
          <p:cNvSpPr txBox="1"/>
          <p:nvPr>
            <p:ph idx="4294967295" type="title"/>
          </p:nvPr>
        </p:nvSpPr>
        <p:spPr>
          <a:xfrm>
            <a:off x="6725600" y="1434100"/>
            <a:ext cx="19104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6AA84F"/>
                </a:solidFill>
              </a:rPr>
              <a:t>Positive </a:t>
            </a:r>
            <a:r>
              <a:rPr lang="en" sz="2000">
                <a:solidFill>
                  <a:srgbClr val="6AA84F"/>
                </a:solidFill>
              </a:rPr>
              <a:t>Words</a:t>
            </a:r>
            <a:endParaRPr sz="2000">
              <a:solidFill>
                <a:srgbClr val="6AA84F"/>
              </a:solidFill>
            </a:endParaRPr>
          </a:p>
        </p:txBody>
      </p:sp>
      <p:grpSp>
        <p:nvGrpSpPr>
          <p:cNvPr id="2342" name="Google Shape;2342;p33"/>
          <p:cNvGrpSpPr/>
          <p:nvPr/>
        </p:nvGrpSpPr>
        <p:grpSpPr>
          <a:xfrm>
            <a:off x="5086488" y="3648963"/>
            <a:ext cx="1210994" cy="741706"/>
            <a:chOff x="1188038" y="1908238"/>
            <a:chExt cx="1210994" cy="741706"/>
          </a:xfrm>
        </p:grpSpPr>
        <p:sp>
          <p:nvSpPr>
            <p:cNvPr id="2343" name="Google Shape;2343;p33"/>
            <p:cNvSpPr/>
            <p:nvPr/>
          </p:nvSpPr>
          <p:spPr>
            <a:xfrm>
              <a:off x="1567929" y="2056003"/>
              <a:ext cx="451232" cy="446182"/>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3"/>
            <p:cNvSpPr/>
            <p:nvPr/>
          </p:nvSpPr>
          <p:spPr>
            <a:xfrm>
              <a:off x="1188038" y="1908238"/>
              <a:ext cx="1210994" cy="74170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5" name="Google Shape;2345;p33"/>
          <p:cNvGrpSpPr/>
          <p:nvPr/>
        </p:nvGrpSpPr>
        <p:grpSpPr>
          <a:xfrm>
            <a:off x="725679" y="3763891"/>
            <a:ext cx="576302" cy="511871"/>
            <a:chOff x="6644304" y="3073628"/>
            <a:chExt cx="576302" cy="511871"/>
          </a:xfrm>
        </p:grpSpPr>
        <p:grpSp>
          <p:nvGrpSpPr>
            <p:cNvPr id="2346" name="Google Shape;2346;p33"/>
            <p:cNvGrpSpPr/>
            <p:nvPr/>
          </p:nvGrpSpPr>
          <p:grpSpPr>
            <a:xfrm>
              <a:off x="6712169" y="3073651"/>
              <a:ext cx="481611" cy="506713"/>
              <a:chOff x="1833536" y="-546641"/>
              <a:chExt cx="914567" cy="962419"/>
            </a:xfrm>
          </p:grpSpPr>
          <p:grpSp>
            <p:nvGrpSpPr>
              <p:cNvPr id="2347" name="Google Shape;2347;p33"/>
              <p:cNvGrpSpPr/>
              <p:nvPr/>
            </p:nvGrpSpPr>
            <p:grpSpPr>
              <a:xfrm>
                <a:off x="1833536" y="-524249"/>
                <a:ext cx="914567" cy="940027"/>
                <a:chOff x="1833536" y="-524249"/>
                <a:chExt cx="914567" cy="940027"/>
              </a:xfrm>
            </p:grpSpPr>
            <p:sp>
              <p:nvSpPr>
                <p:cNvPr id="2348" name="Google Shape;2348;p33"/>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sp>
              <p:nvSpPr>
                <p:cNvPr id="2349" name="Google Shape;2349;p33"/>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sp>
              <p:nvSpPr>
                <p:cNvPr id="2350" name="Google Shape;2350;p33"/>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sp>
              <p:nvSpPr>
                <p:cNvPr id="2351" name="Google Shape;2351;p33"/>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sp>
              <p:nvSpPr>
                <p:cNvPr id="2352" name="Google Shape;2352;p33"/>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grpSp>
          <p:sp>
            <p:nvSpPr>
              <p:cNvPr id="2353" name="Google Shape;2353;p33"/>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sp>
            <p:nvSpPr>
              <p:cNvPr id="2354" name="Google Shape;2354;p33"/>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sp>
            <p:nvSpPr>
              <p:cNvPr id="2355" name="Google Shape;2355;p33"/>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sp>
            <p:nvSpPr>
              <p:cNvPr id="2356" name="Google Shape;2356;p33"/>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grpSp>
        <p:sp>
          <p:nvSpPr>
            <p:cNvPr id="2357" name="Google Shape;2357;p3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grpSp>
      <p:sp>
        <p:nvSpPr>
          <p:cNvPr id="2358" name="Google Shape;2358;p33"/>
          <p:cNvSpPr/>
          <p:nvPr/>
        </p:nvSpPr>
        <p:spPr>
          <a:xfrm>
            <a:off x="434200" y="3648975"/>
            <a:ext cx="1139140" cy="74170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3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Modeling</a:t>
            </a:r>
            <a:r>
              <a:rPr lang="en"/>
              <a:t> on Negative Tweets</a:t>
            </a:r>
            <a:endParaRPr/>
          </a:p>
        </p:txBody>
      </p:sp>
      <p:pic>
        <p:nvPicPr>
          <p:cNvPr id="2364" name="Google Shape;2364;p34"/>
          <p:cNvPicPr preferRelativeResize="0"/>
          <p:nvPr/>
        </p:nvPicPr>
        <p:blipFill rotWithShape="1">
          <a:blip r:embed="rId3">
            <a:alphaModFix/>
          </a:blip>
          <a:srcRect b="0" l="0" r="72069" t="0"/>
          <a:stretch/>
        </p:blipFill>
        <p:spPr>
          <a:xfrm>
            <a:off x="462900" y="1608050"/>
            <a:ext cx="2468826" cy="2766850"/>
          </a:xfrm>
          <a:prstGeom prst="rect">
            <a:avLst/>
          </a:prstGeom>
          <a:noFill/>
          <a:ln>
            <a:noFill/>
          </a:ln>
        </p:spPr>
      </p:pic>
      <p:pic>
        <p:nvPicPr>
          <p:cNvPr id="2365" name="Google Shape;2365;p34"/>
          <p:cNvPicPr preferRelativeResize="0"/>
          <p:nvPr/>
        </p:nvPicPr>
        <p:blipFill rotWithShape="1">
          <a:blip r:embed="rId3">
            <a:alphaModFix/>
          </a:blip>
          <a:srcRect b="0" l="33806" r="35061" t="0"/>
          <a:stretch/>
        </p:blipFill>
        <p:spPr>
          <a:xfrm>
            <a:off x="3196037" y="1608050"/>
            <a:ext cx="2751925" cy="2766850"/>
          </a:xfrm>
          <a:prstGeom prst="rect">
            <a:avLst/>
          </a:prstGeom>
          <a:noFill/>
          <a:ln>
            <a:noFill/>
          </a:ln>
        </p:spPr>
      </p:pic>
      <p:pic>
        <p:nvPicPr>
          <p:cNvPr id="2366" name="Google Shape;2366;p34"/>
          <p:cNvPicPr preferRelativeResize="0"/>
          <p:nvPr/>
        </p:nvPicPr>
        <p:blipFill rotWithShape="1">
          <a:blip r:embed="rId3">
            <a:alphaModFix/>
          </a:blip>
          <a:srcRect b="0" l="72069" r="0" t="0"/>
          <a:stretch/>
        </p:blipFill>
        <p:spPr>
          <a:xfrm>
            <a:off x="6294150" y="1608050"/>
            <a:ext cx="2468826" cy="276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pic>
        <p:nvPicPr>
          <p:cNvPr id="2371" name="Google Shape;2371;p35"/>
          <p:cNvPicPr preferRelativeResize="0"/>
          <p:nvPr/>
        </p:nvPicPr>
        <p:blipFill>
          <a:blip r:embed="rId3">
            <a:alphaModFix/>
          </a:blip>
          <a:stretch>
            <a:fillRect/>
          </a:stretch>
        </p:blipFill>
        <p:spPr>
          <a:xfrm>
            <a:off x="760829" y="1296181"/>
            <a:ext cx="6332045" cy="3634119"/>
          </a:xfrm>
          <a:prstGeom prst="rect">
            <a:avLst/>
          </a:prstGeom>
          <a:noFill/>
          <a:ln>
            <a:noFill/>
          </a:ln>
        </p:spPr>
      </p:pic>
      <p:pic>
        <p:nvPicPr>
          <p:cNvPr id="2372" name="Google Shape;2372;p35"/>
          <p:cNvPicPr preferRelativeResize="0"/>
          <p:nvPr/>
        </p:nvPicPr>
        <p:blipFill>
          <a:blip r:embed="rId4">
            <a:alphaModFix/>
          </a:blip>
          <a:stretch>
            <a:fillRect/>
          </a:stretch>
        </p:blipFill>
        <p:spPr>
          <a:xfrm>
            <a:off x="720000" y="1215000"/>
            <a:ext cx="127077" cy="14198"/>
          </a:xfrm>
          <a:prstGeom prst="rect">
            <a:avLst/>
          </a:prstGeom>
          <a:noFill/>
          <a:ln>
            <a:noFill/>
          </a:ln>
        </p:spPr>
      </p:pic>
      <p:pic>
        <p:nvPicPr>
          <p:cNvPr id="2373" name="Google Shape;2373;p35"/>
          <p:cNvPicPr preferRelativeResize="0"/>
          <p:nvPr/>
        </p:nvPicPr>
        <p:blipFill>
          <a:blip r:embed="rId5">
            <a:alphaModFix/>
          </a:blip>
          <a:stretch>
            <a:fillRect/>
          </a:stretch>
        </p:blipFill>
        <p:spPr>
          <a:xfrm>
            <a:off x="801241" y="1663726"/>
            <a:ext cx="2583077" cy="1179792"/>
          </a:xfrm>
          <a:prstGeom prst="rect">
            <a:avLst/>
          </a:prstGeom>
          <a:noFill/>
          <a:ln>
            <a:noFill/>
          </a:ln>
        </p:spPr>
      </p:pic>
      <p:pic>
        <p:nvPicPr>
          <p:cNvPr id="2374" name="Google Shape;2374;p35"/>
          <p:cNvPicPr preferRelativeResize="0"/>
          <p:nvPr/>
        </p:nvPicPr>
        <p:blipFill>
          <a:blip r:embed="rId6">
            <a:alphaModFix/>
          </a:blip>
          <a:stretch>
            <a:fillRect/>
          </a:stretch>
        </p:blipFill>
        <p:spPr>
          <a:xfrm>
            <a:off x="3494480" y="1663721"/>
            <a:ext cx="1826260" cy="830213"/>
          </a:xfrm>
          <a:prstGeom prst="rect">
            <a:avLst/>
          </a:prstGeom>
          <a:noFill/>
          <a:ln>
            <a:noFill/>
          </a:ln>
        </p:spPr>
      </p:pic>
      <p:pic>
        <p:nvPicPr>
          <p:cNvPr id="2375" name="Google Shape;2375;p35"/>
          <p:cNvPicPr preferRelativeResize="0"/>
          <p:nvPr/>
        </p:nvPicPr>
        <p:blipFill>
          <a:blip r:embed="rId7">
            <a:alphaModFix/>
          </a:blip>
          <a:stretch>
            <a:fillRect/>
          </a:stretch>
        </p:blipFill>
        <p:spPr>
          <a:xfrm>
            <a:off x="5488005" y="3797622"/>
            <a:ext cx="1556428" cy="698719"/>
          </a:xfrm>
          <a:prstGeom prst="rect">
            <a:avLst/>
          </a:prstGeom>
          <a:noFill/>
          <a:ln>
            <a:noFill/>
          </a:ln>
        </p:spPr>
      </p:pic>
      <p:pic>
        <p:nvPicPr>
          <p:cNvPr id="2376" name="Google Shape;2376;p35"/>
          <p:cNvPicPr preferRelativeResize="0"/>
          <p:nvPr/>
        </p:nvPicPr>
        <p:blipFill>
          <a:blip r:embed="rId8">
            <a:alphaModFix/>
          </a:blip>
          <a:stretch>
            <a:fillRect/>
          </a:stretch>
        </p:blipFill>
        <p:spPr>
          <a:xfrm>
            <a:off x="5572105" y="1663720"/>
            <a:ext cx="1402431" cy="651577"/>
          </a:xfrm>
          <a:prstGeom prst="rect">
            <a:avLst/>
          </a:prstGeom>
          <a:noFill/>
          <a:ln>
            <a:noFill/>
          </a:ln>
        </p:spPr>
      </p:pic>
      <p:pic>
        <p:nvPicPr>
          <p:cNvPr id="2377" name="Google Shape;2377;p35"/>
          <p:cNvPicPr preferRelativeResize="0"/>
          <p:nvPr/>
        </p:nvPicPr>
        <p:blipFill>
          <a:blip r:embed="rId9">
            <a:alphaModFix/>
          </a:blip>
          <a:stretch>
            <a:fillRect/>
          </a:stretch>
        </p:blipFill>
        <p:spPr>
          <a:xfrm>
            <a:off x="3494481" y="3778385"/>
            <a:ext cx="1620667" cy="737209"/>
          </a:xfrm>
          <a:prstGeom prst="rect">
            <a:avLst/>
          </a:prstGeom>
          <a:noFill/>
          <a:ln>
            <a:noFill/>
          </a:ln>
        </p:spPr>
      </p:pic>
      <p:pic>
        <p:nvPicPr>
          <p:cNvPr id="2378" name="Google Shape;2378;p35"/>
          <p:cNvPicPr preferRelativeResize="0"/>
          <p:nvPr/>
        </p:nvPicPr>
        <p:blipFill>
          <a:blip r:embed="rId10">
            <a:alphaModFix/>
          </a:blip>
          <a:stretch>
            <a:fillRect/>
          </a:stretch>
        </p:blipFill>
        <p:spPr>
          <a:xfrm>
            <a:off x="801226" y="3778393"/>
            <a:ext cx="2320404" cy="1065523"/>
          </a:xfrm>
          <a:prstGeom prst="rect">
            <a:avLst/>
          </a:prstGeom>
          <a:noFill/>
          <a:ln>
            <a:noFill/>
          </a:ln>
        </p:spPr>
      </p:pic>
      <p:sp>
        <p:nvSpPr>
          <p:cNvPr id="2379" name="Google Shape;2379;p35"/>
          <p:cNvSpPr txBox="1"/>
          <p:nvPr>
            <p:ph type="title"/>
          </p:nvPr>
        </p:nvSpPr>
        <p:spPr>
          <a:xfrm>
            <a:off x="542575" y="540000"/>
            <a:ext cx="75639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People have stronger sentiment toward lockdown and milder sentiment toward rising cases and vaccine efficacy.</a:t>
            </a:r>
            <a:endParaRPr sz="2600"/>
          </a:p>
        </p:txBody>
      </p:sp>
      <p:sp>
        <p:nvSpPr>
          <p:cNvPr id="2380" name="Google Shape;2380;p35"/>
          <p:cNvSpPr txBox="1"/>
          <p:nvPr/>
        </p:nvSpPr>
        <p:spPr>
          <a:xfrm>
            <a:off x="7232250" y="1322825"/>
            <a:ext cx="1630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latin typeface="Fira Sans"/>
                <a:ea typeface="Fira Sans"/>
                <a:cs typeface="Fira Sans"/>
                <a:sym typeface="Fira Sans"/>
              </a:rPr>
              <a:t>Color</a:t>
            </a:r>
            <a:r>
              <a:rPr b="1" lang="en">
                <a:latin typeface="Fira Sans"/>
                <a:ea typeface="Fira Sans"/>
                <a:cs typeface="Fira Sans"/>
                <a:sym typeface="Fira Sans"/>
              </a:rPr>
              <a:t> </a:t>
            </a:r>
            <a:r>
              <a:rPr lang="en">
                <a:latin typeface="Fira Sans"/>
                <a:ea typeface="Fira Sans"/>
                <a:cs typeface="Fira Sans"/>
                <a:sym typeface="Fira Sans"/>
              </a:rPr>
              <a:t>by intensity of sentiment</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b="1" lang="en">
                <a:latin typeface="Fira Sans"/>
                <a:ea typeface="Fira Sans"/>
                <a:cs typeface="Fira Sans"/>
                <a:sym typeface="Fira Sans"/>
              </a:rPr>
              <a:t>Size </a:t>
            </a:r>
            <a:r>
              <a:rPr lang="en">
                <a:latin typeface="Fira Sans"/>
                <a:ea typeface="Fira Sans"/>
                <a:cs typeface="Fira Sans"/>
                <a:sym typeface="Fira Sans"/>
              </a:rPr>
              <a:t>by number of comments that fall into the dominant topic</a:t>
            </a:r>
            <a:endParaRPr>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36"/>
          <p:cNvSpPr txBox="1"/>
          <p:nvPr>
            <p:ph type="title"/>
          </p:nvPr>
        </p:nvSpPr>
        <p:spPr>
          <a:xfrm>
            <a:off x="2021675" y="1984650"/>
            <a:ext cx="53880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Vaccine Brand Analysis</a:t>
            </a:r>
            <a:endParaRPr/>
          </a:p>
        </p:txBody>
      </p:sp>
      <p:sp>
        <p:nvSpPr>
          <p:cNvPr id="2386" name="Google Shape;2386;p36"/>
          <p:cNvSpPr txBox="1"/>
          <p:nvPr>
            <p:ph idx="2" type="title"/>
          </p:nvPr>
        </p:nvSpPr>
        <p:spPr>
          <a:xfrm>
            <a:off x="3879600" y="971888"/>
            <a:ext cx="1384800" cy="5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87" name="Google Shape;2387;p36"/>
          <p:cNvSpPr/>
          <p:nvPr/>
        </p:nvSpPr>
        <p:spPr>
          <a:xfrm>
            <a:off x="3879599" y="847314"/>
            <a:ext cx="1384805" cy="848155"/>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37"/>
          <p:cNvSpPr txBox="1"/>
          <p:nvPr>
            <p:ph type="title"/>
          </p:nvPr>
        </p:nvSpPr>
        <p:spPr>
          <a:xfrm>
            <a:off x="720000" y="7175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Pfizer has the most stable % Negative sentiments</a:t>
            </a:r>
            <a:endParaRPr sz="3200"/>
          </a:p>
        </p:txBody>
      </p:sp>
      <p:sp>
        <p:nvSpPr>
          <p:cNvPr id="2393" name="Google Shape;2393;p37"/>
          <p:cNvSpPr txBox="1"/>
          <p:nvPr>
            <p:ph idx="7" type="subTitle"/>
          </p:nvPr>
        </p:nvSpPr>
        <p:spPr>
          <a:xfrm>
            <a:off x="5605525" y="3553700"/>
            <a:ext cx="3433200" cy="10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 &amp; J came out last and has </a:t>
            </a:r>
            <a:r>
              <a:rPr b="1" lang="en"/>
              <a:t>higher %</a:t>
            </a:r>
            <a:r>
              <a:rPr b="1" lang="en"/>
              <a:t>negative</a:t>
            </a:r>
            <a:r>
              <a:rPr b="1" lang="en"/>
              <a:t> sentiments</a:t>
            </a:r>
            <a:r>
              <a:rPr lang="en"/>
              <a:t> than the other </a:t>
            </a:r>
            <a:endParaRPr/>
          </a:p>
          <a:p>
            <a:pPr indent="0" lvl="0" marL="0" rtl="0" algn="l">
              <a:spcBef>
                <a:spcPts val="0"/>
              </a:spcBef>
              <a:spcAft>
                <a:spcPts val="0"/>
              </a:spcAft>
              <a:buNone/>
            </a:pPr>
            <a:r>
              <a:rPr lang="en"/>
              <a:t>two brands.</a:t>
            </a:r>
            <a:endParaRPr/>
          </a:p>
        </p:txBody>
      </p:sp>
      <p:sp>
        <p:nvSpPr>
          <p:cNvPr id="2394" name="Google Shape;2394;p37"/>
          <p:cNvSpPr txBox="1"/>
          <p:nvPr>
            <p:ph idx="8" type="title"/>
          </p:nvPr>
        </p:nvSpPr>
        <p:spPr>
          <a:xfrm>
            <a:off x="5558525" y="3120200"/>
            <a:ext cx="28356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Johnson &amp; </a:t>
            </a:r>
            <a:r>
              <a:rPr lang="en"/>
              <a:t>Johnson</a:t>
            </a:r>
            <a:endParaRPr/>
          </a:p>
        </p:txBody>
      </p:sp>
      <p:grpSp>
        <p:nvGrpSpPr>
          <p:cNvPr id="2395" name="Google Shape;2395;p37"/>
          <p:cNvGrpSpPr/>
          <p:nvPr/>
        </p:nvGrpSpPr>
        <p:grpSpPr>
          <a:xfrm>
            <a:off x="4734557" y="3208551"/>
            <a:ext cx="829894" cy="508291"/>
            <a:chOff x="4897119" y="3838051"/>
            <a:chExt cx="829894" cy="508291"/>
          </a:xfrm>
        </p:grpSpPr>
        <p:sp>
          <p:nvSpPr>
            <p:cNvPr id="2396" name="Google Shape;2396;p37"/>
            <p:cNvSpPr/>
            <p:nvPr/>
          </p:nvSpPr>
          <p:spPr>
            <a:xfrm>
              <a:off x="4897119" y="3838051"/>
              <a:ext cx="829894" cy="508291"/>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7" name="Google Shape;2397;p37"/>
            <p:cNvGrpSpPr/>
            <p:nvPr/>
          </p:nvGrpSpPr>
          <p:grpSpPr>
            <a:xfrm>
              <a:off x="5135012" y="3915591"/>
              <a:ext cx="354136" cy="353210"/>
              <a:chOff x="-24709875" y="1970225"/>
              <a:chExt cx="296175" cy="295400"/>
            </a:xfrm>
          </p:grpSpPr>
          <p:sp>
            <p:nvSpPr>
              <p:cNvPr id="2398" name="Google Shape;2398;p37"/>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7"/>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400" name="Google Shape;2400;p37"/>
          <p:cNvPicPr preferRelativeResize="0"/>
          <p:nvPr/>
        </p:nvPicPr>
        <p:blipFill>
          <a:blip r:embed="rId3">
            <a:alphaModFix/>
          </a:blip>
          <a:stretch>
            <a:fillRect/>
          </a:stretch>
        </p:blipFill>
        <p:spPr>
          <a:xfrm>
            <a:off x="489925" y="1557182"/>
            <a:ext cx="4082074" cy="2900697"/>
          </a:xfrm>
          <a:prstGeom prst="rect">
            <a:avLst/>
          </a:prstGeom>
          <a:noFill/>
          <a:ln>
            <a:noFill/>
          </a:ln>
        </p:spPr>
      </p:pic>
      <p:sp>
        <p:nvSpPr>
          <p:cNvPr id="2401" name="Google Shape;2401;p37"/>
          <p:cNvSpPr txBox="1"/>
          <p:nvPr>
            <p:ph idx="5" type="subTitle"/>
          </p:nvPr>
        </p:nvSpPr>
        <p:spPr>
          <a:xfrm>
            <a:off x="5637525" y="2029700"/>
            <a:ext cx="283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Moderna’s negative sentiments </a:t>
            </a:r>
            <a:r>
              <a:rPr b="1" lang="en"/>
              <a:t>skyrocketed </a:t>
            </a:r>
            <a:r>
              <a:rPr lang="en"/>
              <a:t>when it came out and </a:t>
            </a:r>
            <a:r>
              <a:rPr b="1" lang="en"/>
              <a:t>dropped </a:t>
            </a:r>
            <a:r>
              <a:rPr lang="en"/>
              <a:t>radically to normal in a month.</a:t>
            </a:r>
            <a:endParaRPr/>
          </a:p>
        </p:txBody>
      </p:sp>
      <p:sp>
        <p:nvSpPr>
          <p:cNvPr id="2402" name="Google Shape;2402;p37"/>
          <p:cNvSpPr txBox="1"/>
          <p:nvPr>
            <p:ph idx="6" type="title"/>
          </p:nvPr>
        </p:nvSpPr>
        <p:spPr>
          <a:xfrm>
            <a:off x="5637500" y="1596121"/>
            <a:ext cx="21471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Moderna</a:t>
            </a:r>
            <a:endParaRPr/>
          </a:p>
        </p:txBody>
      </p:sp>
      <p:grpSp>
        <p:nvGrpSpPr>
          <p:cNvPr id="2403" name="Google Shape;2403;p37"/>
          <p:cNvGrpSpPr/>
          <p:nvPr/>
        </p:nvGrpSpPr>
        <p:grpSpPr>
          <a:xfrm>
            <a:off x="4701257" y="1684551"/>
            <a:ext cx="829901" cy="508287"/>
            <a:chOff x="804894" y="3838051"/>
            <a:chExt cx="829901" cy="508287"/>
          </a:xfrm>
        </p:grpSpPr>
        <p:sp>
          <p:nvSpPr>
            <p:cNvPr id="2404" name="Google Shape;2404;p37"/>
            <p:cNvSpPr/>
            <p:nvPr/>
          </p:nvSpPr>
          <p:spPr>
            <a:xfrm>
              <a:off x="804894" y="3838051"/>
              <a:ext cx="829901" cy="508287"/>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5" name="Google Shape;2405;p37"/>
            <p:cNvGrpSpPr/>
            <p:nvPr/>
          </p:nvGrpSpPr>
          <p:grpSpPr>
            <a:xfrm>
              <a:off x="1105408" y="3915591"/>
              <a:ext cx="228887" cy="353210"/>
              <a:chOff x="-23917525" y="1970225"/>
              <a:chExt cx="191425" cy="295400"/>
            </a:xfrm>
          </p:grpSpPr>
          <p:sp>
            <p:nvSpPr>
              <p:cNvPr id="2406" name="Google Shape;2406;p37"/>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7"/>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7"/>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38"/>
          <p:cNvSpPr txBox="1"/>
          <p:nvPr>
            <p:ph idx="4294967295" type="title"/>
          </p:nvPr>
        </p:nvSpPr>
        <p:spPr>
          <a:xfrm>
            <a:off x="1152550" y="253650"/>
            <a:ext cx="8231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J&amp;J has a greater variance of positive </a:t>
            </a:r>
            <a:r>
              <a:rPr lang="en" sz="2300"/>
              <a:t>sentiments than the other brands</a:t>
            </a:r>
            <a:r>
              <a:rPr lang="en" sz="2300"/>
              <a:t> </a:t>
            </a:r>
            <a:endParaRPr sz="2300"/>
          </a:p>
        </p:txBody>
      </p:sp>
      <p:pic>
        <p:nvPicPr>
          <p:cNvPr id="2414" name="Google Shape;2414;p38"/>
          <p:cNvPicPr preferRelativeResize="0"/>
          <p:nvPr/>
        </p:nvPicPr>
        <p:blipFill>
          <a:blip r:embed="rId3">
            <a:alphaModFix/>
          </a:blip>
          <a:stretch>
            <a:fillRect/>
          </a:stretch>
        </p:blipFill>
        <p:spPr>
          <a:xfrm>
            <a:off x="1774200" y="931750"/>
            <a:ext cx="2797801" cy="4012350"/>
          </a:xfrm>
          <a:prstGeom prst="rect">
            <a:avLst/>
          </a:prstGeom>
          <a:noFill/>
          <a:ln>
            <a:noFill/>
          </a:ln>
        </p:spPr>
      </p:pic>
      <p:pic>
        <p:nvPicPr>
          <p:cNvPr id="2415" name="Google Shape;2415;p38"/>
          <p:cNvPicPr preferRelativeResize="0"/>
          <p:nvPr/>
        </p:nvPicPr>
        <p:blipFill>
          <a:blip r:embed="rId4">
            <a:alphaModFix/>
          </a:blip>
          <a:stretch>
            <a:fillRect/>
          </a:stretch>
        </p:blipFill>
        <p:spPr>
          <a:xfrm>
            <a:off x="4714976" y="931750"/>
            <a:ext cx="2807919" cy="4012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39"/>
          <p:cNvSpPr txBox="1"/>
          <p:nvPr>
            <p:ph type="title"/>
          </p:nvPr>
        </p:nvSpPr>
        <p:spPr>
          <a:xfrm>
            <a:off x="456138" y="293800"/>
            <a:ext cx="8231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Vaccine</a:t>
            </a:r>
            <a:r>
              <a:rPr lang="en" sz="2800"/>
              <a:t> Brand is not independent of sentiment categories</a:t>
            </a:r>
            <a:endParaRPr sz="2800"/>
          </a:p>
        </p:txBody>
      </p:sp>
      <p:pic>
        <p:nvPicPr>
          <p:cNvPr id="2421" name="Google Shape;2421;p39"/>
          <p:cNvPicPr preferRelativeResize="0"/>
          <p:nvPr/>
        </p:nvPicPr>
        <p:blipFill>
          <a:blip r:embed="rId3">
            <a:alphaModFix/>
          </a:blip>
          <a:stretch>
            <a:fillRect/>
          </a:stretch>
        </p:blipFill>
        <p:spPr>
          <a:xfrm>
            <a:off x="1997350" y="2714375"/>
            <a:ext cx="3817374" cy="2317300"/>
          </a:xfrm>
          <a:prstGeom prst="rect">
            <a:avLst/>
          </a:prstGeom>
          <a:noFill/>
          <a:ln>
            <a:noFill/>
          </a:ln>
        </p:spPr>
      </p:pic>
      <p:sp>
        <p:nvSpPr>
          <p:cNvPr id="2422" name="Google Shape;2422;p39"/>
          <p:cNvSpPr txBox="1"/>
          <p:nvPr/>
        </p:nvSpPr>
        <p:spPr>
          <a:xfrm>
            <a:off x="6129025" y="1928300"/>
            <a:ext cx="24474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Fira Sans"/>
                <a:ea typeface="Fira Sans"/>
                <a:cs typeface="Fira Sans"/>
                <a:sym typeface="Fira Sans"/>
              </a:rPr>
              <a:t>P-value &lt; 0.05, at least </a:t>
            </a:r>
            <a:endParaRPr sz="1500">
              <a:solidFill>
                <a:schemeClr val="dk2"/>
              </a:solidFill>
              <a:latin typeface="Fira Sans"/>
              <a:ea typeface="Fira Sans"/>
              <a:cs typeface="Fira Sans"/>
              <a:sym typeface="Fira Sans"/>
            </a:endParaRPr>
          </a:p>
          <a:p>
            <a:pPr indent="0" lvl="0" marL="0" rtl="0" algn="l">
              <a:spcBef>
                <a:spcPts val="0"/>
              </a:spcBef>
              <a:spcAft>
                <a:spcPts val="0"/>
              </a:spcAft>
              <a:buNone/>
            </a:pPr>
            <a:r>
              <a:rPr lang="en" sz="1500">
                <a:solidFill>
                  <a:schemeClr val="dk2"/>
                </a:solidFill>
                <a:latin typeface="Fira Sans"/>
                <a:ea typeface="Fira Sans"/>
                <a:cs typeface="Fira Sans"/>
                <a:sym typeface="Fira Sans"/>
              </a:rPr>
              <a:t>two vaccine brands </a:t>
            </a:r>
            <a:r>
              <a:rPr b="1" lang="en" sz="1500">
                <a:solidFill>
                  <a:schemeClr val="dk2"/>
                </a:solidFill>
                <a:latin typeface="Fira Sans"/>
                <a:ea typeface="Fira Sans"/>
                <a:cs typeface="Fira Sans"/>
                <a:sym typeface="Fira Sans"/>
              </a:rPr>
              <a:t>differ </a:t>
            </a:r>
            <a:r>
              <a:rPr lang="en" sz="1500">
                <a:solidFill>
                  <a:schemeClr val="dk2"/>
                </a:solidFill>
                <a:latin typeface="Fira Sans"/>
                <a:ea typeface="Fira Sans"/>
                <a:cs typeface="Fira Sans"/>
                <a:sym typeface="Fira Sans"/>
              </a:rPr>
              <a:t>in sentiment distribution </a:t>
            </a:r>
            <a:endParaRPr sz="1500">
              <a:solidFill>
                <a:schemeClr val="dk2"/>
              </a:solidFill>
              <a:latin typeface="Fira Sans"/>
              <a:ea typeface="Fira Sans"/>
              <a:cs typeface="Fira Sans"/>
              <a:sym typeface="Fira Sans"/>
            </a:endParaRPr>
          </a:p>
        </p:txBody>
      </p:sp>
      <p:sp>
        <p:nvSpPr>
          <p:cNvPr id="2423" name="Google Shape;2423;p39"/>
          <p:cNvSpPr txBox="1"/>
          <p:nvPr/>
        </p:nvSpPr>
        <p:spPr>
          <a:xfrm>
            <a:off x="6577875" y="1342350"/>
            <a:ext cx="1998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atrick Hand"/>
                <a:ea typeface="Patrick Hand"/>
                <a:cs typeface="Patrick Hand"/>
                <a:sym typeface="Patrick Hand"/>
              </a:rPr>
              <a:t>Stat Test</a:t>
            </a:r>
            <a:endParaRPr b="1" sz="2400">
              <a:solidFill>
                <a:schemeClr val="dk1"/>
              </a:solidFill>
              <a:latin typeface="Patrick Hand"/>
              <a:ea typeface="Patrick Hand"/>
              <a:cs typeface="Patrick Hand"/>
              <a:sym typeface="Patrick Hand"/>
            </a:endParaRPr>
          </a:p>
        </p:txBody>
      </p:sp>
      <p:sp>
        <p:nvSpPr>
          <p:cNvPr id="2424" name="Google Shape;2424;p39"/>
          <p:cNvSpPr txBox="1"/>
          <p:nvPr/>
        </p:nvSpPr>
        <p:spPr>
          <a:xfrm>
            <a:off x="6120675" y="3578600"/>
            <a:ext cx="24474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Fira Sans"/>
                <a:ea typeface="Fira Sans"/>
                <a:cs typeface="Fira Sans"/>
                <a:sym typeface="Fira Sans"/>
              </a:rPr>
              <a:t>J&amp;J</a:t>
            </a:r>
            <a:r>
              <a:rPr lang="en" sz="1500">
                <a:solidFill>
                  <a:schemeClr val="dk2"/>
                </a:solidFill>
                <a:latin typeface="Fira Sans"/>
                <a:ea typeface="Fira Sans"/>
                <a:cs typeface="Fira Sans"/>
                <a:sym typeface="Fira Sans"/>
              </a:rPr>
              <a:t> is driving the significant difference across vaccine brands</a:t>
            </a:r>
            <a:endParaRPr sz="1500">
              <a:solidFill>
                <a:schemeClr val="dk2"/>
              </a:solidFill>
              <a:latin typeface="Fira Sans"/>
              <a:ea typeface="Fira Sans"/>
              <a:cs typeface="Fira Sans"/>
              <a:sym typeface="Fira Sans"/>
            </a:endParaRPr>
          </a:p>
        </p:txBody>
      </p:sp>
      <p:sp>
        <p:nvSpPr>
          <p:cNvPr id="2425" name="Google Shape;2425;p39"/>
          <p:cNvSpPr txBox="1"/>
          <p:nvPr/>
        </p:nvSpPr>
        <p:spPr>
          <a:xfrm>
            <a:off x="6542625" y="3029050"/>
            <a:ext cx="1998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atrick Hand"/>
                <a:ea typeface="Patrick Hand"/>
                <a:cs typeface="Patrick Hand"/>
                <a:sym typeface="Patrick Hand"/>
              </a:rPr>
              <a:t>Mosaic Plot</a:t>
            </a:r>
            <a:endParaRPr b="1" sz="2400">
              <a:solidFill>
                <a:schemeClr val="dk1"/>
              </a:solidFill>
              <a:latin typeface="Patrick Hand"/>
              <a:ea typeface="Patrick Hand"/>
              <a:cs typeface="Patrick Hand"/>
              <a:sym typeface="Patrick Hand"/>
            </a:endParaRPr>
          </a:p>
        </p:txBody>
      </p:sp>
      <p:pic>
        <p:nvPicPr>
          <p:cNvPr id="2426" name="Google Shape;2426;p39"/>
          <p:cNvPicPr preferRelativeResize="0"/>
          <p:nvPr/>
        </p:nvPicPr>
        <p:blipFill rotWithShape="1">
          <a:blip r:embed="rId4">
            <a:alphaModFix/>
          </a:blip>
          <a:srcRect b="0" l="3016" r="0" t="0"/>
          <a:stretch/>
        </p:blipFill>
        <p:spPr>
          <a:xfrm>
            <a:off x="1997357" y="975600"/>
            <a:ext cx="3817367" cy="1593300"/>
          </a:xfrm>
          <a:prstGeom prst="rect">
            <a:avLst/>
          </a:prstGeom>
          <a:noFill/>
          <a:ln>
            <a:noFill/>
          </a:ln>
        </p:spPr>
      </p:pic>
      <p:sp>
        <p:nvSpPr>
          <p:cNvPr id="2427" name="Google Shape;2427;p39"/>
          <p:cNvSpPr txBox="1"/>
          <p:nvPr/>
        </p:nvSpPr>
        <p:spPr>
          <a:xfrm>
            <a:off x="304800" y="1216200"/>
            <a:ext cx="1521900" cy="43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Patrick Hand"/>
                <a:ea typeface="Patrick Hand"/>
                <a:cs typeface="Patrick Hand"/>
                <a:sym typeface="Patrick Hand"/>
              </a:rPr>
              <a:t>Chi-Squared </a:t>
            </a:r>
            <a:r>
              <a:rPr lang="en" sz="1600">
                <a:solidFill>
                  <a:schemeClr val="lt2"/>
                </a:solidFill>
                <a:latin typeface="Patrick Hand"/>
                <a:ea typeface="Patrick Hand"/>
                <a:cs typeface="Patrick Hand"/>
                <a:sym typeface="Patrick Hand"/>
              </a:rPr>
              <a:t>Contingency</a:t>
            </a:r>
            <a:r>
              <a:rPr lang="en" sz="1600">
                <a:solidFill>
                  <a:schemeClr val="lt2"/>
                </a:solidFill>
                <a:latin typeface="Patrick Hand"/>
                <a:ea typeface="Patrick Hand"/>
                <a:cs typeface="Patrick Hand"/>
                <a:sym typeface="Patrick Hand"/>
              </a:rPr>
              <a:t> table</a:t>
            </a:r>
            <a:endParaRPr sz="1600">
              <a:solidFill>
                <a:schemeClr val="lt2"/>
              </a:solidFill>
              <a:latin typeface="Patrick Hand"/>
              <a:ea typeface="Patrick Hand"/>
              <a:cs typeface="Patrick Hand"/>
              <a:sym typeface="Patrick Hand"/>
            </a:endParaRPr>
          </a:p>
        </p:txBody>
      </p:sp>
      <p:cxnSp>
        <p:nvCxnSpPr>
          <p:cNvPr id="2428" name="Google Shape;2428;p39"/>
          <p:cNvCxnSpPr/>
          <p:nvPr/>
        </p:nvCxnSpPr>
        <p:spPr>
          <a:xfrm>
            <a:off x="1100638" y="1775900"/>
            <a:ext cx="896700" cy="387300"/>
          </a:xfrm>
          <a:prstGeom prst="curvedConnector3">
            <a:avLst>
              <a:gd fmla="val 50000" name="adj1"/>
            </a:avLst>
          </a:prstGeom>
          <a:noFill/>
          <a:ln cap="flat" cmpd="sng" w="28575">
            <a:solidFill>
              <a:schemeClr val="accent5"/>
            </a:solidFill>
            <a:prstDash val="solid"/>
            <a:round/>
            <a:headEnd len="med" w="med" type="none"/>
            <a:tailEnd len="med" w="med" type="oval"/>
          </a:ln>
        </p:spPr>
      </p:cxnSp>
      <p:sp>
        <p:nvSpPr>
          <p:cNvPr id="2429" name="Google Shape;2429;p39"/>
          <p:cNvSpPr txBox="1"/>
          <p:nvPr/>
        </p:nvSpPr>
        <p:spPr>
          <a:xfrm>
            <a:off x="64575" y="3019900"/>
            <a:ext cx="1855200" cy="7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Patrick Hand"/>
                <a:ea typeface="Patrick Hand"/>
                <a:cs typeface="Patrick Hand"/>
                <a:sym typeface="Patrick Hand"/>
              </a:rPr>
              <a:t>Posterior Analysis: Which one causes difference?</a:t>
            </a:r>
            <a:endParaRPr sz="1600">
              <a:solidFill>
                <a:schemeClr val="lt2"/>
              </a:solidFill>
              <a:latin typeface="Patrick Hand"/>
              <a:ea typeface="Patrick Hand"/>
              <a:cs typeface="Patrick Hand"/>
              <a:sym typeface="Patrick Hand"/>
            </a:endParaRPr>
          </a:p>
        </p:txBody>
      </p:sp>
      <p:cxnSp>
        <p:nvCxnSpPr>
          <p:cNvPr id="2430" name="Google Shape;2430;p39"/>
          <p:cNvCxnSpPr/>
          <p:nvPr/>
        </p:nvCxnSpPr>
        <p:spPr>
          <a:xfrm>
            <a:off x="1100638" y="3909500"/>
            <a:ext cx="896700" cy="387300"/>
          </a:xfrm>
          <a:prstGeom prst="curvedConnector3">
            <a:avLst>
              <a:gd fmla="val 50000" name="adj1"/>
            </a:avLst>
          </a:prstGeom>
          <a:noFill/>
          <a:ln cap="flat" cmpd="sng" w="28575">
            <a:solidFill>
              <a:schemeClr val="accent5"/>
            </a:solidFill>
            <a:prstDash val="solid"/>
            <a:round/>
            <a:headEnd len="med" w="med" type="none"/>
            <a:tailEnd len="med" w="med" type="oval"/>
          </a:ln>
        </p:spPr>
      </p:cxnSp>
      <p:grpSp>
        <p:nvGrpSpPr>
          <p:cNvPr id="2431" name="Google Shape;2431;p39"/>
          <p:cNvGrpSpPr/>
          <p:nvPr/>
        </p:nvGrpSpPr>
        <p:grpSpPr>
          <a:xfrm>
            <a:off x="6120683" y="1418866"/>
            <a:ext cx="421951" cy="419677"/>
            <a:chOff x="-4211975" y="2046625"/>
            <a:chExt cx="292250" cy="290675"/>
          </a:xfrm>
        </p:grpSpPr>
        <p:sp>
          <p:nvSpPr>
            <p:cNvPr id="2432" name="Google Shape;2432;p39"/>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9"/>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39"/>
          <p:cNvGrpSpPr/>
          <p:nvPr/>
        </p:nvGrpSpPr>
        <p:grpSpPr>
          <a:xfrm>
            <a:off x="6120122" y="3122131"/>
            <a:ext cx="423069" cy="420796"/>
            <a:chOff x="-5635200" y="2037975"/>
            <a:chExt cx="293025" cy="291450"/>
          </a:xfrm>
        </p:grpSpPr>
        <p:sp>
          <p:nvSpPr>
            <p:cNvPr id="2435" name="Google Shape;2435;p39"/>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9"/>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40"/>
          <p:cNvSpPr txBox="1"/>
          <p:nvPr>
            <p:ph type="title"/>
          </p:nvPr>
        </p:nvSpPr>
        <p:spPr>
          <a:xfrm>
            <a:off x="417500" y="329850"/>
            <a:ext cx="8433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Verified users tend to show less extreme sentiments toward vaccines </a:t>
            </a:r>
            <a:r>
              <a:rPr lang="en" sz="2600"/>
              <a:t>across</a:t>
            </a:r>
            <a:r>
              <a:rPr lang="en" sz="2600"/>
              <a:t> brands</a:t>
            </a:r>
            <a:endParaRPr sz="2600"/>
          </a:p>
        </p:txBody>
      </p:sp>
      <p:sp>
        <p:nvSpPr>
          <p:cNvPr id="2442" name="Google Shape;2442;p40"/>
          <p:cNvSpPr txBox="1"/>
          <p:nvPr/>
        </p:nvSpPr>
        <p:spPr>
          <a:xfrm>
            <a:off x="6281425" y="1623500"/>
            <a:ext cx="2482200" cy="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Fira Sans"/>
                <a:ea typeface="Fira Sans"/>
                <a:cs typeface="Fira Sans"/>
                <a:sym typeface="Fira Sans"/>
              </a:rPr>
              <a:t>J&amp;J’s verified users has </a:t>
            </a:r>
            <a:r>
              <a:rPr b="1" lang="en" sz="1600">
                <a:solidFill>
                  <a:schemeClr val="dk2"/>
                </a:solidFill>
                <a:latin typeface="Fira Sans"/>
                <a:ea typeface="Fira Sans"/>
                <a:cs typeface="Fira Sans"/>
                <a:sym typeface="Fira Sans"/>
              </a:rPr>
              <a:t>identical </a:t>
            </a:r>
            <a:r>
              <a:rPr lang="en" sz="1600">
                <a:solidFill>
                  <a:schemeClr val="dk2"/>
                </a:solidFill>
                <a:latin typeface="Fira Sans"/>
                <a:ea typeface="Fira Sans"/>
                <a:cs typeface="Fira Sans"/>
                <a:sym typeface="Fira Sans"/>
              </a:rPr>
              <a:t>or </a:t>
            </a:r>
            <a:r>
              <a:rPr b="1" lang="en" sz="1600">
                <a:solidFill>
                  <a:schemeClr val="dk2"/>
                </a:solidFill>
                <a:latin typeface="Fira Sans"/>
                <a:ea typeface="Fira Sans"/>
                <a:cs typeface="Fira Sans"/>
                <a:sym typeface="Fira Sans"/>
              </a:rPr>
              <a:t>really close </a:t>
            </a:r>
            <a:r>
              <a:rPr lang="en" sz="1600">
                <a:solidFill>
                  <a:schemeClr val="dk2"/>
                </a:solidFill>
                <a:latin typeface="Fira Sans"/>
                <a:ea typeface="Fira Sans"/>
                <a:cs typeface="Fira Sans"/>
                <a:sym typeface="Fira Sans"/>
              </a:rPr>
              <a:t>sentiment scores </a:t>
            </a:r>
            <a:endParaRPr sz="1600">
              <a:solidFill>
                <a:schemeClr val="dk2"/>
              </a:solidFill>
              <a:latin typeface="Fira Sans"/>
              <a:ea typeface="Fira Sans"/>
              <a:cs typeface="Fira Sans"/>
              <a:sym typeface="Fira Sans"/>
            </a:endParaRPr>
          </a:p>
        </p:txBody>
      </p:sp>
      <p:sp>
        <p:nvSpPr>
          <p:cNvPr id="2443" name="Google Shape;2443;p40"/>
          <p:cNvSpPr txBox="1"/>
          <p:nvPr/>
        </p:nvSpPr>
        <p:spPr>
          <a:xfrm>
            <a:off x="6281400" y="1189950"/>
            <a:ext cx="1998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atrick Hand"/>
                <a:ea typeface="Patrick Hand"/>
                <a:cs typeface="Patrick Hand"/>
                <a:sym typeface="Patrick Hand"/>
              </a:rPr>
              <a:t>J&amp;J</a:t>
            </a:r>
            <a:endParaRPr b="1" sz="2400">
              <a:solidFill>
                <a:schemeClr val="dk1"/>
              </a:solidFill>
              <a:latin typeface="Patrick Hand"/>
              <a:ea typeface="Patrick Hand"/>
              <a:cs typeface="Patrick Hand"/>
              <a:sym typeface="Patrick Hand"/>
            </a:endParaRPr>
          </a:p>
        </p:txBody>
      </p:sp>
      <p:sp>
        <p:nvSpPr>
          <p:cNvPr id="2444" name="Google Shape;2444;p40"/>
          <p:cNvSpPr txBox="1"/>
          <p:nvPr/>
        </p:nvSpPr>
        <p:spPr>
          <a:xfrm>
            <a:off x="6281400" y="3173600"/>
            <a:ext cx="2482200" cy="16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Sans"/>
                <a:ea typeface="Fira Sans"/>
                <a:cs typeface="Fira Sans"/>
                <a:sym typeface="Fira Sans"/>
              </a:rPr>
              <a:t>When a tweet is not directly </a:t>
            </a:r>
            <a:endParaRPr>
              <a:solidFill>
                <a:schemeClr val="dk2"/>
              </a:solidFill>
              <a:latin typeface="Fira Sans"/>
              <a:ea typeface="Fira Sans"/>
              <a:cs typeface="Fira Sans"/>
              <a:sym typeface="Fira Sans"/>
            </a:endParaRPr>
          </a:p>
          <a:p>
            <a:pPr indent="0" lvl="0" marL="0" rtl="0" algn="l">
              <a:spcBef>
                <a:spcPts val="0"/>
              </a:spcBef>
              <a:spcAft>
                <a:spcPts val="0"/>
              </a:spcAft>
              <a:buNone/>
            </a:pPr>
            <a:r>
              <a:rPr lang="en">
                <a:solidFill>
                  <a:schemeClr val="dk2"/>
                </a:solidFill>
                <a:latin typeface="Fira Sans"/>
                <a:ea typeface="Fira Sans"/>
                <a:cs typeface="Fira Sans"/>
                <a:sym typeface="Fira Sans"/>
              </a:rPr>
              <a:t>pointing to a vaccine brand, </a:t>
            </a:r>
            <a:endParaRPr>
              <a:solidFill>
                <a:schemeClr val="dk2"/>
              </a:solidFill>
              <a:latin typeface="Fira Sans"/>
              <a:ea typeface="Fira Sans"/>
              <a:cs typeface="Fira Sans"/>
              <a:sym typeface="Fira Sans"/>
            </a:endParaRPr>
          </a:p>
          <a:p>
            <a:pPr indent="0" lvl="0" marL="0" rtl="0" algn="l">
              <a:spcBef>
                <a:spcPts val="0"/>
              </a:spcBef>
              <a:spcAft>
                <a:spcPts val="0"/>
              </a:spcAft>
              <a:buNone/>
            </a:pPr>
            <a:r>
              <a:rPr lang="en">
                <a:solidFill>
                  <a:schemeClr val="dk2"/>
                </a:solidFill>
                <a:latin typeface="Fira Sans"/>
                <a:ea typeface="Fira Sans"/>
                <a:cs typeface="Fira Sans"/>
                <a:sym typeface="Fira Sans"/>
              </a:rPr>
              <a:t>verified users are cluttered more </a:t>
            </a:r>
            <a:r>
              <a:rPr b="1" lang="en">
                <a:solidFill>
                  <a:schemeClr val="dk2"/>
                </a:solidFill>
                <a:latin typeface="Fira Sans"/>
                <a:ea typeface="Fira Sans"/>
                <a:cs typeface="Fira Sans"/>
                <a:sym typeface="Fira Sans"/>
              </a:rPr>
              <a:t>closely</a:t>
            </a:r>
            <a:r>
              <a:rPr b="1" lang="en">
                <a:solidFill>
                  <a:schemeClr val="dk2"/>
                </a:solidFill>
                <a:latin typeface="Fira Sans"/>
                <a:ea typeface="Fira Sans"/>
                <a:cs typeface="Fira Sans"/>
                <a:sym typeface="Fira Sans"/>
              </a:rPr>
              <a:t> with each other </a:t>
            </a:r>
            <a:r>
              <a:rPr lang="en">
                <a:solidFill>
                  <a:schemeClr val="dk2"/>
                </a:solidFill>
                <a:latin typeface="Fira Sans"/>
                <a:ea typeface="Fira Sans"/>
                <a:cs typeface="Fira Sans"/>
                <a:sym typeface="Fira Sans"/>
              </a:rPr>
              <a:t>and </a:t>
            </a:r>
            <a:r>
              <a:rPr b="1" lang="en">
                <a:solidFill>
                  <a:schemeClr val="dk2"/>
                </a:solidFill>
                <a:latin typeface="Fira Sans"/>
                <a:ea typeface="Fira Sans"/>
                <a:cs typeface="Fira Sans"/>
                <a:sym typeface="Fira Sans"/>
              </a:rPr>
              <a:t>symmetrically </a:t>
            </a:r>
            <a:endParaRPr b="1">
              <a:solidFill>
                <a:schemeClr val="dk2"/>
              </a:solidFill>
              <a:latin typeface="Fira Sans"/>
              <a:ea typeface="Fira Sans"/>
              <a:cs typeface="Fira Sans"/>
              <a:sym typeface="Fira Sans"/>
            </a:endParaRPr>
          </a:p>
          <a:p>
            <a:pPr indent="0" lvl="0" marL="0" rtl="0" algn="l">
              <a:spcBef>
                <a:spcPts val="0"/>
              </a:spcBef>
              <a:spcAft>
                <a:spcPts val="0"/>
              </a:spcAft>
              <a:buNone/>
            </a:pPr>
            <a:r>
              <a:rPr lang="en">
                <a:solidFill>
                  <a:schemeClr val="dk2"/>
                </a:solidFill>
                <a:latin typeface="Fira Sans"/>
                <a:ea typeface="Fira Sans"/>
                <a:cs typeface="Fira Sans"/>
                <a:sym typeface="Fira Sans"/>
              </a:rPr>
              <a:t>in terms of extreme sentiments. </a:t>
            </a:r>
            <a:r>
              <a:rPr lang="en">
                <a:solidFill>
                  <a:schemeClr val="dk2"/>
                </a:solidFill>
                <a:latin typeface="Fira Sans"/>
                <a:ea typeface="Fira Sans"/>
                <a:cs typeface="Fira Sans"/>
                <a:sym typeface="Fira Sans"/>
              </a:rPr>
              <a:t> </a:t>
            </a:r>
            <a:endParaRPr>
              <a:solidFill>
                <a:schemeClr val="dk2"/>
              </a:solidFill>
              <a:latin typeface="Fira Sans"/>
              <a:ea typeface="Fira Sans"/>
              <a:cs typeface="Fira Sans"/>
              <a:sym typeface="Fira Sans"/>
            </a:endParaRPr>
          </a:p>
        </p:txBody>
      </p:sp>
      <p:sp>
        <p:nvSpPr>
          <p:cNvPr id="2445" name="Google Shape;2445;p40"/>
          <p:cNvSpPr txBox="1"/>
          <p:nvPr/>
        </p:nvSpPr>
        <p:spPr>
          <a:xfrm>
            <a:off x="6281400" y="2721225"/>
            <a:ext cx="235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atrick Hand"/>
                <a:ea typeface="Patrick Hand"/>
                <a:cs typeface="Patrick Hand"/>
                <a:sym typeface="Patrick Hand"/>
              </a:rPr>
              <a:t>No Brand</a:t>
            </a:r>
            <a:endParaRPr b="1" sz="2400">
              <a:solidFill>
                <a:schemeClr val="dk1"/>
              </a:solidFill>
              <a:latin typeface="Patrick Hand"/>
              <a:ea typeface="Patrick Hand"/>
              <a:cs typeface="Patrick Hand"/>
              <a:sym typeface="Patrick Hand"/>
            </a:endParaRPr>
          </a:p>
        </p:txBody>
      </p:sp>
      <p:pic>
        <p:nvPicPr>
          <p:cNvPr id="2446" name="Google Shape;2446;p40"/>
          <p:cNvPicPr preferRelativeResize="0"/>
          <p:nvPr/>
        </p:nvPicPr>
        <p:blipFill rotWithShape="1">
          <a:blip r:embed="rId3">
            <a:alphaModFix/>
          </a:blip>
          <a:srcRect b="0" l="0" r="5356" t="0"/>
          <a:stretch/>
        </p:blipFill>
        <p:spPr>
          <a:xfrm>
            <a:off x="503250" y="1266150"/>
            <a:ext cx="4698151" cy="3170300"/>
          </a:xfrm>
          <a:prstGeom prst="rect">
            <a:avLst/>
          </a:prstGeom>
          <a:noFill/>
          <a:ln>
            <a:noFill/>
          </a:ln>
        </p:spPr>
      </p:pic>
      <p:grpSp>
        <p:nvGrpSpPr>
          <p:cNvPr id="2447" name="Google Shape;2447;p40"/>
          <p:cNvGrpSpPr/>
          <p:nvPr/>
        </p:nvGrpSpPr>
        <p:grpSpPr>
          <a:xfrm>
            <a:off x="5420357" y="2827551"/>
            <a:ext cx="829901" cy="508287"/>
            <a:chOff x="4897119" y="3838051"/>
            <a:chExt cx="829901" cy="508287"/>
          </a:xfrm>
        </p:grpSpPr>
        <p:sp>
          <p:nvSpPr>
            <p:cNvPr id="2448" name="Google Shape;2448;p40"/>
            <p:cNvSpPr/>
            <p:nvPr/>
          </p:nvSpPr>
          <p:spPr>
            <a:xfrm>
              <a:off x="4897119" y="3838051"/>
              <a:ext cx="829901" cy="508287"/>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9" name="Google Shape;2449;p40"/>
            <p:cNvGrpSpPr/>
            <p:nvPr/>
          </p:nvGrpSpPr>
          <p:grpSpPr>
            <a:xfrm>
              <a:off x="5135012" y="3915591"/>
              <a:ext cx="354136" cy="353210"/>
              <a:chOff x="-24709875" y="1970225"/>
              <a:chExt cx="296175" cy="295400"/>
            </a:xfrm>
          </p:grpSpPr>
          <p:sp>
            <p:nvSpPr>
              <p:cNvPr id="2450" name="Google Shape;2450;p40"/>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0"/>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2" name="Google Shape;2452;p40"/>
          <p:cNvGrpSpPr/>
          <p:nvPr/>
        </p:nvGrpSpPr>
        <p:grpSpPr>
          <a:xfrm>
            <a:off x="5387057" y="1303551"/>
            <a:ext cx="829901" cy="508287"/>
            <a:chOff x="804894" y="3838051"/>
            <a:chExt cx="829901" cy="508287"/>
          </a:xfrm>
        </p:grpSpPr>
        <p:sp>
          <p:nvSpPr>
            <p:cNvPr id="2453" name="Google Shape;2453;p40"/>
            <p:cNvSpPr/>
            <p:nvPr/>
          </p:nvSpPr>
          <p:spPr>
            <a:xfrm>
              <a:off x="804894" y="3838051"/>
              <a:ext cx="829901" cy="508287"/>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40"/>
            <p:cNvGrpSpPr/>
            <p:nvPr/>
          </p:nvGrpSpPr>
          <p:grpSpPr>
            <a:xfrm>
              <a:off x="1105408" y="3915591"/>
              <a:ext cx="228887" cy="353210"/>
              <a:chOff x="-23917525" y="1970225"/>
              <a:chExt cx="191425" cy="295400"/>
            </a:xfrm>
          </p:grpSpPr>
          <p:sp>
            <p:nvSpPr>
              <p:cNvPr id="2455" name="Google Shape;2455;p40"/>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0"/>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0"/>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41"/>
          <p:cNvSpPr txBox="1"/>
          <p:nvPr>
            <p:ph type="title"/>
          </p:nvPr>
        </p:nvSpPr>
        <p:spPr>
          <a:xfrm>
            <a:off x="842225"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Tweet Attributes vs Vaccine Brand</a:t>
            </a:r>
            <a:endParaRPr/>
          </a:p>
        </p:txBody>
      </p:sp>
      <p:graphicFrame>
        <p:nvGraphicFramePr>
          <p:cNvPr id="2463" name="Google Shape;2463;p41"/>
          <p:cNvGraphicFramePr/>
          <p:nvPr/>
        </p:nvGraphicFramePr>
        <p:xfrm>
          <a:off x="529150" y="1299225"/>
          <a:ext cx="3000000" cy="3000000"/>
        </p:xfrm>
        <a:graphic>
          <a:graphicData uri="http://schemas.openxmlformats.org/drawingml/2006/table">
            <a:tbl>
              <a:tblPr>
                <a:noFill/>
                <a:tableStyleId>{FAF7371D-9443-4F22-9E2F-1482B0933595}</a:tableStyleId>
              </a:tblPr>
              <a:tblGrid>
                <a:gridCol w="1424750"/>
                <a:gridCol w="1654925"/>
                <a:gridCol w="1643425"/>
                <a:gridCol w="1643425"/>
                <a:gridCol w="1528325"/>
              </a:tblGrid>
              <a:tr h="831425">
                <a:tc>
                  <a:txBody>
                    <a:bodyPr/>
                    <a:lstStyle/>
                    <a:p>
                      <a:pPr indent="0" lvl="0" marL="0" rtl="0" algn="l">
                        <a:spcBef>
                          <a:spcPts val="0"/>
                        </a:spcBef>
                        <a:spcAft>
                          <a:spcPts val="0"/>
                        </a:spcAft>
                        <a:buNone/>
                      </a:pPr>
                      <a:r>
                        <a:t/>
                      </a:r>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Patrick Hand"/>
                          <a:ea typeface="Patrick Hand"/>
                          <a:cs typeface="Patrick Hand"/>
                          <a:sym typeface="Patrick Hand"/>
                        </a:rPr>
                        <a:t>Average user followers</a:t>
                      </a:r>
                      <a:endParaRPr b="1" sz="2000">
                        <a:solidFill>
                          <a:schemeClr val="dk1"/>
                        </a:solidFill>
                        <a:latin typeface="Patrick Hand"/>
                        <a:ea typeface="Patrick Hand"/>
                        <a:cs typeface="Patrick Hand"/>
                        <a:sym typeface="Patrick Hand"/>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chemeClr val="dk1"/>
                          </a:solidFill>
                          <a:latin typeface="Patrick Hand"/>
                          <a:ea typeface="Patrick Hand"/>
                          <a:cs typeface="Patrick Hand"/>
                          <a:sym typeface="Patrick Hand"/>
                        </a:rPr>
                        <a:t>Average user friends</a:t>
                      </a:r>
                      <a:endParaRPr b="1" sz="2000">
                        <a:solidFill>
                          <a:schemeClr val="dk1"/>
                        </a:solidFill>
                        <a:latin typeface="Patrick Hand"/>
                        <a:ea typeface="Patrick Hand"/>
                        <a:cs typeface="Patrick Hand"/>
                        <a:sym typeface="Patrick Hand"/>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chemeClr val="dk1"/>
                          </a:solidFill>
                          <a:latin typeface="Patrick Hand"/>
                          <a:ea typeface="Patrick Hand"/>
                          <a:cs typeface="Patrick Hand"/>
                          <a:sym typeface="Patrick Hand"/>
                        </a:rPr>
                        <a:t>Average user favorites</a:t>
                      </a:r>
                      <a:endParaRPr b="1" sz="2000">
                        <a:solidFill>
                          <a:schemeClr val="dk1"/>
                        </a:solidFill>
                        <a:latin typeface="Patrick Hand"/>
                        <a:ea typeface="Patrick Hand"/>
                        <a:cs typeface="Patrick Hand"/>
                        <a:sym typeface="Patrick Hand"/>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chemeClr val="dk1"/>
                          </a:solidFill>
                          <a:latin typeface="Patrick Hand"/>
                          <a:ea typeface="Patrick Hand"/>
                          <a:cs typeface="Patrick Hand"/>
                          <a:sym typeface="Patrick Hand"/>
                        </a:rPr>
                        <a:t>Percent user verified</a:t>
                      </a:r>
                      <a:endParaRPr b="1" sz="2000">
                        <a:solidFill>
                          <a:schemeClr val="dk1"/>
                        </a:solidFill>
                        <a:latin typeface="Patrick Hand"/>
                        <a:ea typeface="Patrick Hand"/>
                        <a:cs typeface="Patrick Hand"/>
                        <a:sym typeface="Patrick Hand"/>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r>
              <a:tr h="600375">
                <a:tc>
                  <a:txBody>
                    <a:bodyPr/>
                    <a:lstStyle/>
                    <a:p>
                      <a:pPr indent="0" lvl="0" marL="0" rtl="0" algn="ctr">
                        <a:spcBef>
                          <a:spcPts val="0"/>
                        </a:spcBef>
                        <a:spcAft>
                          <a:spcPts val="0"/>
                        </a:spcAft>
                        <a:buNone/>
                      </a:pPr>
                      <a:r>
                        <a:rPr b="1" lang="en" sz="2000">
                          <a:solidFill>
                            <a:schemeClr val="dk1"/>
                          </a:solidFill>
                          <a:latin typeface="Patrick Hand"/>
                          <a:ea typeface="Patrick Hand"/>
                          <a:cs typeface="Patrick Hand"/>
                          <a:sym typeface="Patrick Hand"/>
                        </a:rPr>
                        <a:t>J &amp; J</a:t>
                      </a:r>
                      <a:endParaRPr b="1" sz="2000">
                        <a:solidFill>
                          <a:schemeClr val="dk1"/>
                        </a:solidFill>
                        <a:latin typeface="Patrick Hand"/>
                        <a:ea typeface="Patrick Hand"/>
                        <a:cs typeface="Patrick Hand"/>
                        <a:sym typeface="Patrick Hand"/>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7,077</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1,484</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12,825</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0.17</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600350">
                <a:tc>
                  <a:txBody>
                    <a:bodyPr/>
                    <a:lstStyle/>
                    <a:p>
                      <a:pPr indent="0" lvl="0" marL="0" rtl="0" algn="ctr">
                        <a:spcBef>
                          <a:spcPts val="0"/>
                        </a:spcBef>
                        <a:spcAft>
                          <a:spcPts val="0"/>
                        </a:spcAft>
                        <a:buNone/>
                      </a:pPr>
                      <a:r>
                        <a:rPr b="1" lang="en" sz="2000">
                          <a:solidFill>
                            <a:schemeClr val="dk1"/>
                          </a:solidFill>
                          <a:latin typeface="Patrick Hand"/>
                          <a:ea typeface="Patrick Hand"/>
                          <a:cs typeface="Patrick Hand"/>
                          <a:sym typeface="Patrick Hand"/>
                        </a:rPr>
                        <a:t>Moderna</a:t>
                      </a:r>
                      <a:endParaRPr b="1" sz="2000">
                        <a:solidFill>
                          <a:schemeClr val="dk1"/>
                        </a:solidFill>
                        <a:latin typeface="Patrick Hand"/>
                        <a:ea typeface="Patrick Hand"/>
                        <a:cs typeface="Patrick Hand"/>
                        <a:sym typeface="Patrick Hand"/>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18,369</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2,083</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26,489</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0.06</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611875">
                <a:tc>
                  <a:txBody>
                    <a:bodyPr/>
                    <a:lstStyle/>
                    <a:p>
                      <a:pPr indent="0" lvl="0" marL="0" rtl="0" algn="ctr">
                        <a:spcBef>
                          <a:spcPts val="0"/>
                        </a:spcBef>
                        <a:spcAft>
                          <a:spcPts val="0"/>
                        </a:spcAft>
                        <a:buNone/>
                      </a:pPr>
                      <a:r>
                        <a:rPr b="1" lang="en" sz="2000">
                          <a:solidFill>
                            <a:schemeClr val="dk1"/>
                          </a:solidFill>
                          <a:latin typeface="Patrick Hand"/>
                          <a:ea typeface="Patrick Hand"/>
                          <a:cs typeface="Patrick Hand"/>
                          <a:sym typeface="Patrick Hand"/>
                        </a:rPr>
                        <a:t>Pfizer</a:t>
                      </a:r>
                      <a:endParaRPr b="1" sz="2000">
                        <a:solidFill>
                          <a:schemeClr val="dk1"/>
                        </a:solidFill>
                        <a:latin typeface="Patrick Hand"/>
                        <a:ea typeface="Patrick Hand"/>
                        <a:cs typeface="Patrick Hand"/>
                        <a:sym typeface="Patrick Hand"/>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37,385</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1,708</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16,703</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Fira Sans"/>
                          <a:ea typeface="Fira Sans"/>
                          <a:cs typeface="Fira Sans"/>
                          <a:sym typeface="Fira Sans"/>
                        </a:rPr>
                        <a:t>0.09</a:t>
                      </a:r>
                      <a:endParaRPr>
                        <a:solidFill>
                          <a:schemeClr val="dk2"/>
                        </a:solidFill>
                        <a:latin typeface="Fira Sans"/>
                        <a:ea typeface="Fira Sans"/>
                        <a:cs typeface="Fira Sans"/>
                        <a:sym typeface="Fira Sans"/>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sp>
        <p:nvSpPr>
          <p:cNvPr id="2464" name="Google Shape;2464;p41"/>
          <p:cNvSpPr txBox="1"/>
          <p:nvPr/>
        </p:nvSpPr>
        <p:spPr>
          <a:xfrm>
            <a:off x="1116400" y="4130750"/>
            <a:ext cx="667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On average, users who made tweets about </a:t>
            </a:r>
            <a:r>
              <a:rPr b="1" lang="en">
                <a:latin typeface="Fira Sans"/>
                <a:ea typeface="Fira Sans"/>
                <a:cs typeface="Fira Sans"/>
                <a:sym typeface="Fira Sans"/>
              </a:rPr>
              <a:t>J&amp;J</a:t>
            </a:r>
            <a:r>
              <a:rPr lang="en">
                <a:latin typeface="Fira Sans"/>
                <a:ea typeface="Fira Sans"/>
                <a:cs typeface="Fira Sans"/>
                <a:sym typeface="Fira Sans"/>
              </a:rPr>
              <a:t> tend to have </a:t>
            </a:r>
            <a:r>
              <a:rPr b="1" lang="en">
                <a:latin typeface="Fira Sans"/>
                <a:ea typeface="Fira Sans"/>
                <a:cs typeface="Fira Sans"/>
                <a:sym typeface="Fira Sans"/>
              </a:rPr>
              <a:t>fewer </a:t>
            </a:r>
            <a:r>
              <a:rPr lang="en">
                <a:latin typeface="Fira Sans"/>
                <a:ea typeface="Fira Sans"/>
                <a:cs typeface="Fira Sans"/>
                <a:sym typeface="Fira Sans"/>
              </a:rPr>
              <a:t>tweet followers, friends, and favorites compared to other brands. However, the % verified users for J&amp;J is </a:t>
            </a:r>
            <a:r>
              <a:rPr b="1" lang="en">
                <a:latin typeface="Fira Sans"/>
                <a:ea typeface="Fira Sans"/>
                <a:cs typeface="Fira Sans"/>
                <a:sym typeface="Fira Sans"/>
              </a:rPr>
              <a:t>higher </a:t>
            </a:r>
            <a:r>
              <a:rPr lang="en">
                <a:latin typeface="Fira Sans"/>
                <a:ea typeface="Fira Sans"/>
                <a:cs typeface="Fira Sans"/>
                <a:sym typeface="Fira Sans"/>
              </a:rPr>
              <a:t>than Moderna and Pfizer.</a:t>
            </a:r>
            <a:endParaRPr>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42"/>
          <p:cNvSpPr txBox="1"/>
          <p:nvPr>
            <p:ph type="title"/>
          </p:nvPr>
        </p:nvSpPr>
        <p:spPr>
          <a:xfrm>
            <a:off x="1811250" y="1984650"/>
            <a:ext cx="60555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Prediction</a:t>
            </a:r>
            <a:endParaRPr/>
          </a:p>
        </p:txBody>
      </p:sp>
      <p:sp>
        <p:nvSpPr>
          <p:cNvPr id="2470" name="Google Shape;2470;p42"/>
          <p:cNvSpPr txBox="1"/>
          <p:nvPr>
            <p:ph idx="2" type="title"/>
          </p:nvPr>
        </p:nvSpPr>
        <p:spPr>
          <a:xfrm>
            <a:off x="3879600" y="971888"/>
            <a:ext cx="1384800" cy="5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71" name="Google Shape;2471;p42"/>
          <p:cNvSpPr/>
          <p:nvPr/>
        </p:nvSpPr>
        <p:spPr>
          <a:xfrm>
            <a:off x="3879599" y="847314"/>
            <a:ext cx="1384805" cy="848155"/>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25"/>
          <p:cNvSpPr txBox="1"/>
          <p:nvPr>
            <p:ph type="title"/>
          </p:nvPr>
        </p:nvSpPr>
        <p:spPr>
          <a:xfrm>
            <a:off x="15582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Table of Contents</a:t>
            </a:r>
            <a:endParaRPr>
              <a:solidFill>
                <a:schemeClr val="dk1"/>
              </a:solidFill>
            </a:endParaRPr>
          </a:p>
        </p:txBody>
      </p:sp>
      <p:sp>
        <p:nvSpPr>
          <p:cNvPr id="2219" name="Google Shape;2219;p25"/>
          <p:cNvSpPr txBox="1"/>
          <p:nvPr>
            <p:ph idx="2" type="title"/>
          </p:nvPr>
        </p:nvSpPr>
        <p:spPr>
          <a:xfrm>
            <a:off x="172250" y="2090575"/>
            <a:ext cx="2430900" cy="7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 &amp; Objective</a:t>
            </a:r>
            <a:endParaRPr/>
          </a:p>
        </p:txBody>
      </p:sp>
      <p:sp>
        <p:nvSpPr>
          <p:cNvPr id="2220" name="Google Shape;2220;p25"/>
          <p:cNvSpPr txBox="1"/>
          <p:nvPr>
            <p:ph idx="3" type="title"/>
          </p:nvPr>
        </p:nvSpPr>
        <p:spPr>
          <a:xfrm>
            <a:off x="984966" y="1569352"/>
            <a:ext cx="7752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21" name="Google Shape;2221;p25"/>
          <p:cNvSpPr txBox="1"/>
          <p:nvPr>
            <p:ph idx="5" type="title"/>
          </p:nvPr>
        </p:nvSpPr>
        <p:spPr>
          <a:xfrm>
            <a:off x="2315550" y="2090575"/>
            <a:ext cx="24309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Tweets Overall Analysis</a:t>
            </a:r>
            <a:endParaRPr/>
          </a:p>
        </p:txBody>
      </p:sp>
      <p:sp>
        <p:nvSpPr>
          <p:cNvPr id="2222" name="Google Shape;2222;p25"/>
          <p:cNvSpPr txBox="1"/>
          <p:nvPr>
            <p:ph idx="6" type="title"/>
          </p:nvPr>
        </p:nvSpPr>
        <p:spPr>
          <a:xfrm>
            <a:off x="3193800" y="1645550"/>
            <a:ext cx="7752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23" name="Google Shape;2223;p25"/>
          <p:cNvSpPr txBox="1"/>
          <p:nvPr>
            <p:ph idx="8" type="title"/>
          </p:nvPr>
        </p:nvSpPr>
        <p:spPr>
          <a:xfrm>
            <a:off x="4594050" y="2108650"/>
            <a:ext cx="22359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Vaccine Brand Analysis</a:t>
            </a:r>
            <a:endParaRPr/>
          </a:p>
        </p:txBody>
      </p:sp>
      <p:sp>
        <p:nvSpPr>
          <p:cNvPr id="2224" name="Google Shape;2224;p25"/>
          <p:cNvSpPr txBox="1"/>
          <p:nvPr>
            <p:ph idx="9" type="title"/>
          </p:nvPr>
        </p:nvSpPr>
        <p:spPr>
          <a:xfrm>
            <a:off x="5487150" y="1587438"/>
            <a:ext cx="7752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25" name="Google Shape;2225;p25"/>
          <p:cNvSpPr txBox="1"/>
          <p:nvPr>
            <p:ph idx="14" type="title"/>
          </p:nvPr>
        </p:nvSpPr>
        <p:spPr>
          <a:xfrm>
            <a:off x="3473875" y="3811500"/>
            <a:ext cx="243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2226" name="Google Shape;2226;p25"/>
          <p:cNvSpPr txBox="1"/>
          <p:nvPr>
            <p:ph idx="15" type="title"/>
          </p:nvPr>
        </p:nvSpPr>
        <p:spPr>
          <a:xfrm>
            <a:off x="4199725" y="3280425"/>
            <a:ext cx="7752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27" name="Google Shape;2227;p25"/>
          <p:cNvSpPr/>
          <p:nvPr/>
        </p:nvSpPr>
        <p:spPr>
          <a:xfrm>
            <a:off x="985452" y="1551269"/>
            <a:ext cx="775203" cy="47476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5"/>
          <p:cNvSpPr/>
          <p:nvPr/>
        </p:nvSpPr>
        <p:spPr>
          <a:xfrm>
            <a:off x="3194277" y="1627469"/>
            <a:ext cx="775203" cy="47476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5"/>
          <p:cNvSpPr/>
          <p:nvPr/>
        </p:nvSpPr>
        <p:spPr>
          <a:xfrm>
            <a:off x="5487627" y="1569344"/>
            <a:ext cx="775203" cy="47476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5"/>
          <p:cNvSpPr/>
          <p:nvPr/>
        </p:nvSpPr>
        <p:spPr>
          <a:xfrm>
            <a:off x="4200202" y="3262344"/>
            <a:ext cx="775203" cy="47476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1" name="Google Shape;2231;p25"/>
          <p:cNvPicPr preferRelativeResize="0"/>
          <p:nvPr/>
        </p:nvPicPr>
        <p:blipFill>
          <a:blip r:embed="rId3">
            <a:alphaModFix/>
          </a:blip>
          <a:stretch>
            <a:fillRect/>
          </a:stretch>
        </p:blipFill>
        <p:spPr>
          <a:xfrm>
            <a:off x="5926125" y="1926775"/>
            <a:ext cx="2965950" cy="2333200"/>
          </a:xfrm>
          <a:prstGeom prst="rect">
            <a:avLst/>
          </a:prstGeom>
          <a:noFill/>
          <a:ln>
            <a:noFill/>
          </a:ln>
        </p:spPr>
      </p:pic>
      <p:pic>
        <p:nvPicPr>
          <p:cNvPr id="2232" name="Google Shape;2232;p25"/>
          <p:cNvPicPr preferRelativeResize="0"/>
          <p:nvPr/>
        </p:nvPicPr>
        <p:blipFill>
          <a:blip r:embed="rId4">
            <a:alphaModFix/>
          </a:blip>
          <a:stretch>
            <a:fillRect/>
          </a:stretch>
        </p:blipFill>
        <p:spPr>
          <a:xfrm>
            <a:off x="567775" y="449575"/>
            <a:ext cx="869400" cy="869400"/>
          </a:xfrm>
          <a:prstGeom prst="rect">
            <a:avLst/>
          </a:prstGeom>
          <a:noFill/>
          <a:ln>
            <a:noFill/>
          </a:ln>
        </p:spPr>
      </p:pic>
      <p:sp>
        <p:nvSpPr>
          <p:cNvPr id="2233" name="Google Shape;2233;p25"/>
          <p:cNvSpPr txBox="1"/>
          <p:nvPr>
            <p:ph idx="14" type="title"/>
          </p:nvPr>
        </p:nvSpPr>
        <p:spPr>
          <a:xfrm>
            <a:off x="720000" y="3811500"/>
            <a:ext cx="282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Prediction</a:t>
            </a:r>
            <a:endParaRPr/>
          </a:p>
        </p:txBody>
      </p:sp>
      <p:sp>
        <p:nvSpPr>
          <p:cNvPr id="2234" name="Google Shape;2234;p25"/>
          <p:cNvSpPr txBox="1"/>
          <p:nvPr>
            <p:ph idx="15" type="title"/>
          </p:nvPr>
        </p:nvSpPr>
        <p:spPr>
          <a:xfrm>
            <a:off x="1608925" y="3280425"/>
            <a:ext cx="7752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35" name="Google Shape;2235;p25"/>
          <p:cNvSpPr/>
          <p:nvPr/>
        </p:nvSpPr>
        <p:spPr>
          <a:xfrm>
            <a:off x="1609402" y="3262344"/>
            <a:ext cx="775203" cy="47476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pic>
        <p:nvPicPr>
          <p:cNvPr id="2476" name="Google Shape;2476;p43"/>
          <p:cNvPicPr preferRelativeResize="0"/>
          <p:nvPr/>
        </p:nvPicPr>
        <p:blipFill>
          <a:blip r:embed="rId3">
            <a:alphaModFix/>
          </a:blip>
          <a:stretch>
            <a:fillRect/>
          </a:stretch>
        </p:blipFill>
        <p:spPr>
          <a:xfrm>
            <a:off x="291550" y="1625325"/>
            <a:ext cx="4492900" cy="2737700"/>
          </a:xfrm>
          <a:prstGeom prst="rect">
            <a:avLst/>
          </a:prstGeom>
          <a:noFill/>
          <a:ln>
            <a:noFill/>
          </a:ln>
        </p:spPr>
      </p:pic>
      <p:sp>
        <p:nvSpPr>
          <p:cNvPr id="2477" name="Google Shape;2477;p43"/>
          <p:cNvSpPr txBox="1"/>
          <p:nvPr>
            <p:ph type="title"/>
          </p:nvPr>
        </p:nvSpPr>
        <p:spPr>
          <a:xfrm>
            <a:off x="1034350" y="416025"/>
            <a:ext cx="810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User popularity and experience are positive indicators of tweet sentiments</a:t>
            </a:r>
            <a:endParaRPr sz="2100"/>
          </a:p>
        </p:txBody>
      </p:sp>
      <p:pic>
        <p:nvPicPr>
          <p:cNvPr id="2478" name="Google Shape;2478;p43"/>
          <p:cNvPicPr preferRelativeResize="0"/>
          <p:nvPr/>
        </p:nvPicPr>
        <p:blipFill>
          <a:blip r:embed="rId4">
            <a:alphaModFix/>
          </a:blip>
          <a:stretch>
            <a:fillRect/>
          </a:stretch>
        </p:blipFill>
        <p:spPr>
          <a:xfrm>
            <a:off x="4928950" y="988725"/>
            <a:ext cx="3623751" cy="3872674"/>
          </a:xfrm>
          <a:prstGeom prst="rect">
            <a:avLst/>
          </a:prstGeom>
          <a:noFill/>
          <a:ln>
            <a:noFill/>
          </a:ln>
        </p:spPr>
      </p:pic>
      <p:sp>
        <p:nvSpPr>
          <p:cNvPr id="2479" name="Google Shape;2479;p43"/>
          <p:cNvSpPr/>
          <p:nvPr/>
        </p:nvSpPr>
        <p:spPr>
          <a:xfrm>
            <a:off x="4928950" y="2369550"/>
            <a:ext cx="2584200" cy="202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3"/>
          <p:cNvSpPr/>
          <p:nvPr/>
        </p:nvSpPr>
        <p:spPr>
          <a:xfrm>
            <a:off x="4928950" y="2858551"/>
            <a:ext cx="2584200" cy="329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3"/>
          <p:cNvSpPr/>
          <p:nvPr/>
        </p:nvSpPr>
        <p:spPr>
          <a:xfrm>
            <a:off x="4928950" y="3750150"/>
            <a:ext cx="2584200" cy="202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3"/>
          <p:cNvSpPr/>
          <p:nvPr/>
        </p:nvSpPr>
        <p:spPr>
          <a:xfrm>
            <a:off x="4928950" y="4069900"/>
            <a:ext cx="2584200" cy="481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44"/>
          <p:cNvSpPr txBox="1"/>
          <p:nvPr>
            <p:ph type="title"/>
          </p:nvPr>
        </p:nvSpPr>
        <p:spPr>
          <a:xfrm>
            <a:off x="1658850" y="1984650"/>
            <a:ext cx="60555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2488" name="Google Shape;2488;p44"/>
          <p:cNvSpPr txBox="1"/>
          <p:nvPr>
            <p:ph idx="2" type="title"/>
          </p:nvPr>
        </p:nvSpPr>
        <p:spPr>
          <a:xfrm>
            <a:off x="3879600" y="971888"/>
            <a:ext cx="1384800" cy="5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489" name="Google Shape;2489;p44"/>
          <p:cNvSpPr/>
          <p:nvPr/>
        </p:nvSpPr>
        <p:spPr>
          <a:xfrm>
            <a:off x="3879599" y="847314"/>
            <a:ext cx="1384805" cy="848155"/>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45"/>
          <p:cNvSpPr txBox="1"/>
          <p:nvPr>
            <p:ph type="title"/>
          </p:nvPr>
        </p:nvSpPr>
        <p:spPr>
          <a:xfrm>
            <a:off x="10248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2495" name="Google Shape;2495;p45"/>
          <p:cNvSpPr txBox="1"/>
          <p:nvPr>
            <p:ph idx="1" type="subTitle"/>
          </p:nvPr>
        </p:nvSpPr>
        <p:spPr>
          <a:xfrm>
            <a:off x="524275" y="3054750"/>
            <a:ext cx="2597100" cy="15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Verified users tend to have more credibility and tweet more objectively on general COVID vaccine topics. At the same time, v</a:t>
            </a:r>
            <a:r>
              <a:rPr lang="en" sz="1300"/>
              <a:t>erified</a:t>
            </a:r>
            <a:r>
              <a:rPr lang="en" sz="1300"/>
              <a:t> users should be more careful with their post contents and perspectives. </a:t>
            </a:r>
            <a:endParaRPr sz="1300"/>
          </a:p>
        </p:txBody>
      </p:sp>
      <p:sp>
        <p:nvSpPr>
          <p:cNvPr id="2496" name="Google Shape;2496;p45"/>
          <p:cNvSpPr txBox="1"/>
          <p:nvPr>
            <p:ph idx="2" type="title"/>
          </p:nvPr>
        </p:nvSpPr>
        <p:spPr>
          <a:xfrm>
            <a:off x="419725" y="2261200"/>
            <a:ext cx="2806200" cy="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Refer to </a:t>
            </a:r>
            <a:r>
              <a:rPr lang="en" sz="1800"/>
              <a:t>verified users’ tweets for objective clarification</a:t>
            </a:r>
            <a:endParaRPr sz="1800"/>
          </a:p>
        </p:txBody>
      </p:sp>
      <p:sp>
        <p:nvSpPr>
          <p:cNvPr id="2497" name="Google Shape;2497;p45"/>
          <p:cNvSpPr txBox="1"/>
          <p:nvPr>
            <p:ph idx="6" type="title"/>
          </p:nvPr>
        </p:nvSpPr>
        <p:spPr>
          <a:xfrm>
            <a:off x="3149363" y="2364100"/>
            <a:ext cx="259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Educate to ease concerns</a:t>
            </a:r>
            <a:endParaRPr sz="1800"/>
          </a:p>
        </p:txBody>
      </p:sp>
      <p:sp>
        <p:nvSpPr>
          <p:cNvPr id="2498" name="Google Shape;2498;p45"/>
          <p:cNvSpPr/>
          <p:nvPr/>
        </p:nvSpPr>
        <p:spPr>
          <a:xfrm>
            <a:off x="1035638" y="1451038"/>
            <a:ext cx="1210994" cy="74170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9" name="Google Shape;2499;p45"/>
          <p:cNvGrpSpPr/>
          <p:nvPr/>
        </p:nvGrpSpPr>
        <p:grpSpPr>
          <a:xfrm>
            <a:off x="3754275" y="1522588"/>
            <a:ext cx="1210994" cy="741706"/>
            <a:chOff x="6744988" y="1908238"/>
            <a:chExt cx="1210994" cy="741706"/>
          </a:xfrm>
        </p:grpSpPr>
        <p:grpSp>
          <p:nvGrpSpPr>
            <p:cNvPr id="2500" name="Google Shape;2500;p45"/>
            <p:cNvGrpSpPr/>
            <p:nvPr/>
          </p:nvGrpSpPr>
          <p:grpSpPr>
            <a:xfrm>
              <a:off x="7207965" y="2362012"/>
              <a:ext cx="83176" cy="43981"/>
              <a:chOff x="-26938075" y="2164775"/>
              <a:chExt cx="55175" cy="29175"/>
            </a:xfrm>
          </p:grpSpPr>
          <p:sp>
            <p:nvSpPr>
              <p:cNvPr id="2501" name="Google Shape;2501;p45"/>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5"/>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3" name="Google Shape;2503;p45"/>
            <p:cNvSpPr/>
            <p:nvPr/>
          </p:nvSpPr>
          <p:spPr>
            <a:xfrm>
              <a:off x="6744988" y="1908238"/>
              <a:ext cx="1210994" cy="74170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4" name="Google Shape;2504;p45"/>
          <p:cNvGrpSpPr/>
          <p:nvPr/>
        </p:nvGrpSpPr>
        <p:grpSpPr>
          <a:xfrm>
            <a:off x="2094347" y="485493"/>
            <a:ext cx="848954" cy="731832"/>
            <a:chOff x="3445622" y="3548043"/>
            <a:chExt cx="848954" cy="731832"/>
          </a:xfrm>
        </p:grpSpPr>
        <p:sp>
          <p:nvSpPr>
            <p:cNvPr id="2505" name="Google Shape;2505;p45"/>
            <p:cNvSpPr/>
            <p:nvPr/>
          </p:nvSpPr>
          <p:spPr>
            <a:xfrm>
              <a:off x="3695855" y="3774666"/>
              <a:ext cx="311217" cy="315986"/>
            </a:xfrm>
            <a:custGeom>
              <a:rect b="b" l="l" r="r" t="t"/>
              <a:pathLst>
                <a:path extrusionOk="0" h="12192" w="12008">
                  <a:moveTo>
                    <a:pt x="6321" y="1"/>
                  </a:moveTo>
                  <a:cubicBezTo>
                    <a:pt x="5897" y="1"/>
                    <a:pt x="5475" y="197"/>
                    <a:pt x="5038" y="197"/>
                  </a:cubicBezTo>
                  <a:cubicBezTo>
                    <a:pt x="4957" y="197"/>
                    <a:pt x="4876" y="190"/>
                    <a:pt x="4794" y="174"/>
                  </a:cubicBezTo>
                  <a:cubicBezTo>
                    <a:pt x="4747" y="162"/>
                    <a:pt x="4701" y="157"/>
                    <a:pt x="4658" y="157"/>
                  </a:cubicBezTo>
                  <a:cubicBezTo>
                    <a:pt x="4532" y="157"/>
                    <a:pt x="4422" y="203"/>
                    <a:pt x="4338" y="288"/>
                  </a:cubicBezTo>
                  <a:cubicBezTo>
                    <a:pt x="4270" y="230"/>
                    <a:pt x="4186" y="196"/>
                    <a:pt x="4107" y="196"/>
                  </a:cubicBezTo>
                  <a:cubicBezTo>
                    <a:pt x="4002" y="196"/>
                    <a:pt x="3908" y="258"/>
                    <a:pt x="3881" y="402"/>
                  </a:cubicBezTo>
                  <a:cubicBezTo>
                    <a:pt x="3676" y="1977"/>
                    <a:pt x="3699" y="3552"/>
                    <a:pt x="3904" y="5127"/>
                  </a:cubicBezTo>
                  <a:cubicBezTo>
                    <a:pt x="3639" y="5116"/>
                    <a:pt x="3375" y="5112"/>
                    <a:pt x="3111" y="5112"/>
                  </a:cubicBezTo>
                  <a:cubicBezTo>
                    <a:pt x="2241" y="5112"/>
                    <a:pt x="1374" y="5161"/>
                    <a:pt x="480" y="5196"/>
                  </a:cubicBezTo>
                  <a:cubicBezTo>
                    <a:pt x="206" y="5218"/>
                    <a:pt x="1" y="5469"/>
                    <a:pt x="1" y="5743"/>
                  </a:cubicBezTo>
                  <a:cubicBezTo>
                    <a:pt x="1" y="6428"/>
                    <a:pt x="138" y="7067"/>
                    <a:pt x="229" y="7752"/>
                  </a:cubicBezTo>
                  <a:cubicBezTo>
                    <a:pt x="278" y="8029"/>
                    <a:pt x="501" y="8212"/>
                    <a:pt x="749" y="8212"/>
                  </a:cubicBezTo>
                  <a:cubicBezTo>
                    <a:pt x="849" y="8212"/>
                    <a:pt x="953" y="8183"/>
                    <a:pt x="1051" y="8117"/>
                  </a:cubicBezTo>
                  <a:cubicBezTo>
                    <a:pt x="1713" y="7684"/>
                    <a:pt x="3151" y="7775"/>
                    <a:pt x="3927" y="7684"/>
                  </a:cubicBezTo>
                  <a:cubicBezTo>
                    <a:pt x="4174" y="7656"/>
                    <a:pt x="4361" y="7635"/>
                    <a:pt x="4506" y="7635"/>
                  </a:cubicBezTo>
                  <a:cubicBezTo>
                    <a:pt x="4962" y="7635"/>
                    <a:pt x="4987" y="7844"/>
                    <a:pt x="5091" y="8711"/>
                  </a:cubicBezTo>
                  <a:cubicBezTo>
                    <a:pt x="5182" y="9555"/>
                    <a:pt x="4726" y="11473"/>
                    <a:pt x="5593" y="12020"/>
                  </a:cubicBezTo>
                  <a:cubicBezTo>
                    <a:pt x="5774" y="12138"/>
                    <a:pt x="6053" y="12191"/>
                    <a:pt x="6356" y="12191"/>
                  </a:cubicBezTo>
                  <a:cubicBezTo>
                    <a:pt x="6933" y="12191"/>
                    <a:pt x="7599" y="12000"/>
                    <a:pt x="7853" y="11701"/>
                  </a:cubicBezTo>
                  <a:cubicBezTo>
                    <a:pt x="8241" y="11267"/>
                    <a:pt x="8104" y="10719"/>
                    <a:pt x="8058" y="10217"/>
                  </a:cubicBezTo>
                  <a:cubicBezTo>
                    <a:pt x="7944" y="9281"/>
                    <a:pt x="7807" y="8323"/>
                    <a:pt x="7670" y="7387"/>
                  </a:cubicBezTo>
                  <a:cubicBezTo>
                    <a:pt x="8949" y="7250"/>
                    <a:pt x="10158" y="6907"/>
                    <a:pt x="11436" y="6839"/>
                  </a:cubicBezTo>
                  <a:cubicBezTo>
                    <a:pt x="11733" y="6816"/>
                    <a:pt x="12007" y="6588"/>
                    <a:pt x="12007" y="6268"/>
                  </a:cubicBezTo>
                  <a:cubicBezTo>
                    <a:pt x="11961" y="5515"/>
                    <a:pt x="11893" y="5241"/>
                    <a:pt x="11802" y="4397"/>
                  </a:cubicBezTo>
                  <a:cubicBezTo>
                    <a:pt x="11756" y="4168"/>
                    <a:pt x="11505" y="3963"/>
                    <a:pt x="11277" y="3963"/>
                  </a:cubicBezTo>
                  <a:cubicBezTo>
                    <a:pt x="10701" y="3982"/>
                    <a:pt x="9128" y="4544"/>
                    <a:pt x="8291" y="4544"/>
                  </a:cubicBezTo>
                  <a:cubicBezTo>
                    <a:pt x="8099" y="4544"/>
                    <a:pt x="7946" y="4515"/>
                    <a:pt x="7853" y="4442"/>
                  </a:cubicBezTo>
                  <a:cubicBezTo>
                    <a:pt x="7488" y="4146"/>
                    <a:pt x="7625" y="2069"/>
                    <a:pt x="7533" y="1475"/>
                  </a:cubicBezTo>
                  <a:cubicBezTo>
                    <a:pt x="7442" y="927"/>
                    <a:pt x="7374" y="425"/>
                    <a:pt x="6849" y="128"/>
                  </a:cubicBezTo>
                  <a:cubicBezTo>
                    <a:pt x="6672" y="34"/>
                    <a:pt x="6496" y="1"/>
                    <a:pt x="63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5"/>
            <p:cNvSpPr/>
            <p:nvPr/>
          </p:nvSpPr>
          <p:spPr>
            <a:xfrm>
              <a:off x="3507824" y="3910784"/>
              <a:ext cx="776100" cy="356910"/>
            </a:xfrm>
            <a:custGeom>
              <a:rect b="b" l="l" r="r" t="t"/>
              <a:pathLst>
                <a:path extrusionOk="0" h="13771" w="29945">
                  <a:moveTo>
                    <a:pt x="28249" y="0"/>
                  </a:moveTo>
                  <a:cubicBezTo>
                    <a:pt x="28173" y="0"/>
                    <a:pt x="27942" y="4335"/>
                    <a:pt x="28141" y="6928"/>
                  </a:cubicBezTo>
                  <a:cubicBezTo>
                    <a:pt x="28301" y="8868"/>
                    <a:pt x="26657" y="9462"/>
                    <a:pt x="25174" y="9599"/>
                  </a:cubicBezTo>
                  <a:cubicBezTo>
                    <a:pt x="23599" y="9758"/>
                    <a:pt x="13031" y="11196"/>
                    <a:pt x="9630" y="11379"/>
                  </a:cubicBezTo>
                  <a:cubicBezTo>
                    <a:pt x="7613" y="11493"/>
                    <a:pt x="5143" y="12013"/>
                    <a:pt x="2891" y="12013"/>
                  </a:cubicBezTo>
                  <a:cubicBezTo>
                    <a:pt x="1983" y="12013"/>
                    <a:pt x="1111" y="11928"/>
                    <a:pt x="317" y="11699"/>
                  </a:cubicBezTo>
                  <a:cubicBezTo>
                    <a:pt x="304" y="11695"/>
                    <a:pt x="292" y="11693"/>
                    <a:pt x="281" y="11693"/>
                  </a:cubicBezTo>
                  <a:cubicBezTo>
                    <a:pt x="1" y="11693"/>
                    <a:pt x="326" y="12759"/>
                    <a:pt x="545" y="13022"/>
                  </a:cubicBezTo>
                  <a:cubicBezTo>
                    <a:pt x="1093" y="13648"/>
                    <a:pt x="1705" y="13770"/>
                    <a:pt x="2410" y="13770"/>
                  </a:cubicBezTo>
                  <a:cubicBezTo>
                    <a:pt x="2734" y="13770"/>
                    <a:pt x="3078" y="13744"/>
                    <a:pt x="3444" y="13730"/>
                  </a:cubicBezTo>
                  <a:cubicBezTo>
                    <a:pt x="5476" y="13616"/>
                    <a:pt x="7484" y="13433"/>
                    <a:pt x="9516" y="13342"/>
                  </a:cubicBezTo>
                  <a:cubicBezTo>
                    <a:pt x="13784" y="13137"/>
                    <a:pt x="17893" y="12109"/>
                    <a:pt x="22115" y="11699"/>
                  </a:cubicBezTo>
                  <a:cubicBezTo>
                    <a:pt x="22417" y="11670"/>
                    <a:pt x="22778" y="11663"/>
                    <a:pt x="23176" y="11663"/>
                  </a:cubicBezTo>
                  <a:cubicBezTo>
                    <a:pt x="23580" y="11663"/>
                    <a:pt x="24023" y="11670"/>
                    <a:pt x="24481" y="11670"/>
                  </a:cubicBezTo>
                  <a:cubicBezTo>
                    <a:pt x="26436" y="11670"/>
                    <a:pt x="28672" y="11534"/>
                    <a:pt x="29419" y="10101"/>
                  </a:cubicBezTo>
                  <a:cubicBezTo>
                    <a:pt x="29944" y="9096"/>
                    <a:pt x="29328" y="7727"/>
                    <a:pt x="29145" y="6654"/>
                  </a:cubicBezTo>
                  <a:cubicBezTo>
                    <a:pt x="28803" y="4463"/>
                    <a:pt x="28849" y="2135"/>
                    <a:pt x="28255" y="12"/>
                  </a:cubicBezTo>
                  <a:cubicBezTo>
                    <a:pt x="28253" y="4"/>
                    <a:pt x="28251" y="0"/>
                    <a:pt x="282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5"/>
            <p:cNvSpPr/>
            <p:nvPr/>
          </p:nvSpPr>
          <p:spPr>
            <a:xfrm>
              <a:off x="3445622" y="3548043"/>
              <a:ext cx="848954" cy="731832"/>
            </a:xfrm>
            <a:custGeom>
              <a:rect b="b" l="l" r="r" t="t"/>
              <a:pathLst>
                <a:path extrusionOk="0" h="28237" w="32756">
                  <a:moveTo>
                    <a:pt x="25378" y="2571"/>
                  </a:moveTo>
                  <a:cubicBezTo>
                    <a:pt x="25403" y="2571"/>
                    <a:pt x="25427" y="2571"/>
                    <a:pt x="25451" y="2573"/>
                  </a:cubicBezTo>
                  <a:cubicBezTo>
                    <a:pt x="25816" y="2595"/>
                    <a:pt x="26022" y="2755"/>
                    <a:pt x="26204" y="3075"/>
                  </a:cubicBezTo>
                  <a:cubicBezTo>
                    <a:pt x="26204" y="3075"/>
                    <a:pt x="26204" y="3075"/>
                    <a:pt x="26204" y="3098"/>
                  </a:cubicBezTo>
                  <a:cubicBezTo>
                    <a:pt x="25177" y="3212"/>
                    <a:pt x="24173" y="3371"/>
                    <a:pt x="23146" y="3463"/>
                  </a:cubicBezTo>
                  <a:cubicBezTo>
                    <a:pt x="23146" y="3463"/>
                    <a:pt x="22986" y="3486"/>
                    <a:pt x="22735" y="3508"/>
                  </a:cubicBezTo>
                  <a:cubicBezTo>
                    <a:pt x="22781" y="3303"/>
                    <a:pt x="22872" y="3143"/>
                    <a:pt x="23169" y="3006"/>
                  </a:cubicBezTo>
                  <a:cubicBezTo>
                    <a:pt x="23465" y="2892"/>
                    <a:pt x="23808" y="2846"/>
                    <a:pt x="24127" y="2801"/>
                  </a:cubicBezTo>
                  <a:cubicBezTo>
                    <a:pt x="24514" y="2736"/>
                    <a:pt x="24982" y="2571"/>
                    <a:pt x="25378" y="2571"/>
                  </a:cubicBezTo>
                  <a:close/>
                  <a:moveTo>
                    <a:pt x="15668" y="2099"/>
                  </a:moveTo>
                  <a:cubicBezTo>
                    <a:pt x="16235" y="2099"/>
                    <a:pt x="16777" y="2173"/>
                    <a:pt x="17006" y="2458"/>
                  </a:cubicBezTo>
                  <a:cubicBezTo>
                    <a:pt x="17234" y="2755"/>
                    <a:pt x="17211" y="3691"/>
                    <a:pt x="17211" y="4079"/>
                  </a:cubicBezTo>
                  <a:cubicBezTo>
                    <a:pt x="16230" y="4170"/>
                    <a:pt x="15476" y="4262"/>
                    <a:pt x="15476" y="4262"/>
                  </a:cubicBezTo>
                  <a:cubicBezTo>
                    <a:pt x="14084" y="4399"/>
                    <a:pt x="12692" y="4536"/>
                    <a:pt x="11299" y="4695"/>
                  </a:cubicBezTo>
                  <a:cubicBezTo>
                    <a:pt x="11345" y="4079"/>
                    <a:pt x="11117" y="3486"/>
                    <a:pt x="11414" y="2938"/>
                  </a:cubicBezTo>
                  <a:cubicBezTo>
                    <a:pt x="11870" y="2139"/>
                    <a:pt x="13308" y="2230"/>
                    <a:pt x="14175" y="2185"/>
                  </a:cubicBezTo>
                  <a:cubicBezTo>
                    <a:pt x="14506" y="2173"/>
                    <a:pt x="15100" y="2099"/>
                    <a:pt x="15668" y="2099"/>
                  </a:cubicBezTo>
                  <a:close/>
                  <a:moveTo>
                    <a:pt x="16847" y="783"/>
                  </a:moveTo>
                  <a:cubicBezTo>
                    <a:pt x="17096" y="783"/>
                    <a:pt x="17342" y="804"/>
                    <a:pt x="17576" y="838"/>
                  </a:cubicBezTo>
                  <a:cubicBezTo>
                    <a:pt x="18558" y="975"/>
                    <a:pt x="18581" y="1842"/>
                    <a:pt x="18718" y="2687"/>
                  </a:cubicBezTo>
                  <a:cubicBezTo>
                    <a:pt x="18786" y="3052"/>
                    <a:pt x="18786" y="3508"/>
                    <a:pt x="18763" y="3919"/>
                  </a:cubicBezTo>
                  <a:cubicBezTo>
                    <a:pt x="18558" y="3942"/>
                    <a:pt x="18352" y="3965"/>
                    <a:pt x="18147" y="3988"/>
                  </a:cubicBezTo>
                  <a:cubicBezTo>
                    <a:pt x="18215" y="3257"/>
                    <a:pt x="18215" y="2070"/>
                    <a:pt x="17622" y="1637"/>
                  </a:cubicBezTo>
                  <a:cubicBezTo>
                    <a:pt x="17213" y="1350"/>
                    <a:pt x="16587" y="1266"/>
                    <a:pt x="15930" y="1266"/>
                  </a:cubicBezTo>
                  <a:cubicBezTo>
                    <a:pt x="15121" y="1266"/>
                    <a:pt x="14263" y="1394"/>
                    <a:pt x="13696" y="1431"/>
                  </a:cubicBezTo>
                  <a:cubicBezTo>
                    <a:pt x="12783" y="1477"/>
                    <a:pt x="11277" y="1500"/>
                    <a:pt x="10683" y="2367"/>
                  </a:cubicBezTo>
                  <a:cubicBezTo>
                    <a:pt x="10249" y="3006"/>
                    <a:pt x="10478" y="4033"/>
                    <a:pt x="10843" y="4741"/>
                  </a:cubicBezTo>
                  <a:cubicBezTo>
                    <a:pt x="10660" y="4764"/>
                    <a:pt x="10501" y="4764"/>
                    <a:pt x="10341" y="4787"/>
                  </a:cubicBezTo>
                  <a:cubicBezTo>
                    <a:pt x="10227" y="3668"/>
                    <a:pt x="9702" y="2048"/>
                    <a:pt x="10820" y="1386"/>
                  </a:cubicBezTo>
                  <a:cubicBezTo>
                    <a:pt x="11391" y="1043"/>
                    <a:pt x="12600" y="1112"/>
                    <a:pt x="13285" y="1020"/>
                  </a:cubicBezTo>
                  <a:cubicBezTo>
                    <a:pt x="14381" y="884"/>
                    <a:pt x="15476" y="792"/>
                    <a:pt x="16572" y="792"/>
                  </a:cubicBezTo>
                  <a:cubicBezTo>
                    <a:pt x="16664" y="786"/>
                    <a:pt x="16756" y="783"/>
                    <a:pt x="16847" y="783"/>
                  </a:cubicBezTo>
                  <a:close/>
                  <a:moveTo>
                    <a:pt x="6430" y="4515"/>
                  </a:moveTo>
                  <a:cubicBezTo>
                    <a:pt x="6528" y="4515"/>
                    <a:pt x="6623" y="4527"/>
                    <a:pt x="6712" y="4558"/>
                  </a:cubicBezTo>
                  <a:cubicBezTo>
                    <a:pt x="6985" y="4650"/>
                    <a:pt x="7054" y="4855"/>
                    <a:pt x="7100" y="5106"/>
                  </a:cubicBezTo>
                  <a:cubicBezTo>
                    <a:pt x="6278" y="5175"/>
                    <a:pt x="5456" y="5243"/>
                    <a:pt x="4657" y="5312"/>
                  </a:cubicBezTo>
                  <a:cubicBezTo>
                    <a:pt x="4292" y="5357"/>
                    <a:pt x="3927" y="5403"/>
                    <a:pt x="3562" y="5449"/>
                  </a:cubicBezTo>
                  <a:cubicBezTo>
                    <a:pt x="3562" y="5357"/>
                    <a:pt x="3562" y="5289"/>
                    <a:pt x="3562" y="5266"/>
                  </a:cubicBezTo>
                  <a:cubicBezTo>
                    <a:pt x="3744" y="4901"/>
                    <a:pt x="4292" y="4878"/>
                    <a:pt x="4612" y="4832"/>
                  </a:cubicBezTo>
                  <a:cubicBezTo>
                    <a:pt x="4977" y="4764"/>
                    <a:pt x="5319" y="4718"/>
                    <a:pt x="5662" y="4650"/>
                  </a:cubicBezTo>
                  <a:cubicBezTo>
                    <a:pt x="5893" y="4600"/>
                    <a:pt x="6172" y="4515"/>
                    <a:pt x="6430" y="4515"/>
                  </a:cubicBezTo>
                  <a:close/>
                  <a:moveTo>
                    <a:pt x="28534" y="3793"/>
                  </a:moveTo>
                  <a:cubicBezTo>
                    <a:pt x="28908" y="3793"/>
                    <a:pt x="29256" y="3901"/>
                    <a:pt x="29446" y="4262"/>
                  </a:cubicBezTo>
                  <a:cubicBezTo>
                    <a:pt x="29697" y="4695"/>
                    <a:pt x="29742" y="5243"/>
                    <a:pt x="29788" y="5745"/>
                  </a:cubicBezTo>
                  <a:lnTo>
                    <a:pt x="30564" y="13415"/>
                  </a:lnTo>
                  <a:cubicBezTo>
                    <a:pt x="30769" y="15218"/>
                    <a:pt x="30952" y="17044"/>
                    <a:pt x="31135" y="18847"/>
                  </a:cubicBezTo>
                  <a:cubicBezTo>
                    <a:pt x="31294" y="20376"/>
                    <a:pt x="31523" y="21906"/>
                    <a:pt x="31523" y="23435"/>
                  </a:cubicBezTo>
                  <a:cubicBezTo>
                    <a:pt x="31523" y="23686"/>
                    <a:pt x="31500" y="23937"/>
                    <a:pt x="31363" y="24142"/>
                  </a:cubicBezTo>
                  <a:cubicBezTo>
                    <a:pt x="31180" y="24462"/>
                    <a:pt x="30792" y="24599"/>
                    <a:pt x="30427" y="24622"/>
                  </a:cubicBezTo>
                  <a:cubicBezTo>
                    <a:pt x="28784" y="24759"/>
                    <a:pt x="27163" y="24987"/>
                    <a:pt x="25520" y="25147"/>
                  </a:cubicBezTo>
                  <a:lnTo>
                    <a:pt x="17850" y="25946"/>
                  </a:lnTo>
                  <a:cubicBezTo>
                    <a:pt x="15431" y="26197"/>
                    <a:pt x="12988" y="26448"/>
                    <a:pt x="10546" y="26699"/>
                  </a:cubicBezTo>
                  <a:cubicBezTo>
                    <a:pt x="9496" y="26813"/>
                    <a:pt x="5296" y="27270"/>
                    <a:pt x="4224" y="27292"/>
                  </a:cubicBezTo>
                  <a:cubicBezTo>
                    <a:pt x="3995" y="27292"/>
                    <a:pt x="3744" y="27292"/>
                    <a:pt x="3539" y="27201"/>
                  </a:cubicBezTo>
                  <a:cubicBezTo>
                    <a:pt x="2854" y="26950"/>
                    <a:pt x="2945" y="26014"/>
                    <a:pt x="2877" y="25421"/>
                  </a:cubicBezTo>
                  <a:cubicBezTo>
                    <a:pt x="2877" y="25010"/>
                    <a:pt x="2786" y="24576"/>
                    <a:pt x="2740" y="24165"/>
                  </a:cubicBezTo>
                  <a:cubicBezTo>
                    <a:pt x="2694" y="23709"/>
                    <a:pt x="2626" y="23275"/>
                    <a:pt x="2580" y="22819"/>
                  </a:cubicBezTo>
                  <a:cubicBezTo>
                    <a:pt x="2489" y="21974"/>
                    <a:pt x="2420" y="21107"/>
                    <a:pt x="2329" y="20262"/>
                  </a:cubicBezTo>
                  <a:cubicBezTo>
                    <a:pt x="2192" y="19052"/>
                    <a:pt x="2078" y="17820"/>
                    <a:pt x="1941" y="16610"/>
                  </a:cubicBezTo>
                  <a:cubicBezTo>
                    <a:pt x="1690" y="14031"/>
                    <a:pt x="1370" y="11452"/>
                    <a:pt x="1165" y="8850"/>
                  </a:cubicBezTo>
                  <a:cubicBezTo>
                    <a:pt x="1119" y="8461"/>
                    <a:pt x="1096" y="8073"/>
                    <a:pt x="1051" y="7663"/>
                  </a:cubicBezTo>
                  <a:cubicBezTo>
                    <a:pt x="1028" y="7297"/>
                    <a:pt x="1074" y="6841"/>
                    <a:pt x="1439" y="6635"/>
                  </a:cubicBezTo>
                  <a:cubicBezTo>
                    <a:pt x="2010" y="6339"/>
                    <a:pt x="2808" y="6384"/>
                    <a:pt x="3425" y="6316"/>
                  </a:cubicBezTo>
                  <a:cubicBezTo>
                    <a:pt x="4931" y="6202"/>
                    <a:pt x="6415" y="6065"/>
                    <a:pt x="7898" y="5905"/>
                  </a:cubicBezTo>
                  <a:lnTo>
                    <a:pt x="15568" y="5106"/>
                  </a:lnTo>
                  <a:cubicBezTo>
                    <a:pt x="18010" y="4855"/>
                    <a:pt x="20430" y="4604"/>
                    <a:pt x="22872" y="4353"/>
                  </a:cubicBezTo>
                  <a:cubicBezTo>
                    <a:pt x="24082" y="4239"/>
                    <a:pt x="25268" y="4125"/>
                    <a:pt x="26478" y="3988"/>
                  </a:cubicBezTo>
                  <a:cubicBezTo>
                    <a:pt x="27072" y="3942"/>
                    <a:pt x="27688" y="3874"/>
                    <a:pt x="28304" y="3805"/>
                  </a:cubicBezTo>
                  <a:cubicBezTo>
                    <a:pt x="28381" y="3797"/>
                    <a:pt x="28458" y="3793"/>
                    <a:pt x="28534" y="3793"/>
                  </a:cubicBezTo>
                  <a:close/>
                  <a:moveTo>
                    <a:pt x="16602" y="0"/>
                  </a:moveTo>
                  <a:cubicBezTo>
                    <a:pt x="15624" y="0"/>
                    <a:pt x="14582" y="181"/>
                    <a:pt x="13901" y="244"/>
                  </a:cubicBezTo>
                  <a:cubicBezTo>
                    <a:pt x="12806" y="359"/>
                    <a:pt x="10774" y="267"/>
                    <a:pt x="9884" y="1066"/>
                  </a:cubicBezTo>
                  <a:cubicBezTo>
                    <a:pt x="8903" y="1911"/>
                    <a:pt x="9588" y="3737"/>
                    <a:pt x="9747" y="4855"/>
                  </a:cubicBezTo>
                  <a:cubicBezTo>
                    <a:pt x="9222" y="4901"/>
                    <a:pt x="8697" y="4946"/>
                    <a:pt x="8172" y="5015"/>
                  </a:cubicBezTo>
                  <a:cubicBezTo>
                    <a:pt x="7990" y="5038"/>
                    <a:pt x="7784" y="5038"/>
                    <a:pt x="7602" y="5061"/>
                  </a:cubicBezTo>
                  <a:cubicBezTo>
                    <a:pt x="7625" y="4718"/>
                    <a:pt x="7465" y="4376"/>
                    <a:pt x="7191" y="4193"/>
                  </a:cubicBezTo>
                  <a:cubicBezTo>
                    <a:pt x="6951" y="4022"/>
                    <a:pt x="6660" y="3971"/>
                    <a:pt x="6363" y="3971"/>
                  </a:cubicBezTo>
                  <a:cubicBezTo>
                    <a:pt x="6067" y="3971"/>
                    <a:pt x="5764" y="4022"/>
                    <a:pt x="5502" y="4056"/>
                  </a:cubicBezTo>
                  <a:cubicBezTo>
                    <a:pt x="4589" y="4148"/>
                    <a:pt x="2534" y="4353"/>
                    <a:pt x="3059" y="5517"/>
                  </a:cubicBezTo>
                  <a:cubicBezTo>
                    <a:pt x="2991" y="5540"/>
                    <a:pt x="2900" y="5540"/>
                    <a:pt x="2831" y="5563"/>
                  </a:cubicBezTo>
                  <a:cubicBezTo>
                    <a:pt x="2261" y="5654"/>
                    <a:pt x="1667" y="5722"/>
                    <a:pt x="1096" y="5882"/>
                  </a:cubicBezTo>
                  <a:cubicBezTo>
                    <a:pt x="389" y="6065"/>
                    <a:pt x="1" y="6521"/>
                    <a:pt x="69" y="7275"/>
                  </a:cubicBezTo>
                  <a:lnTo>
                    <a:pt x="47" y="7275"/>
                  </a:lnTo>
                  <a:cubicBezTo>
                    <a:pt x="69" y="7343"/>
                    <a:pt x="69" y="7412"/>
                    <a:pt x="92" y="7480"/>
                  </a:cubicBezTo>
                  <a:cubicBezTo>
                    <a:pt x="115" y="7777"/>
                    <a:pt x="138" y="8096"/>
                    <a:pt x="229" y="8370"/>
                  </a:cubicBezTo>
                  <a:cubicBezTo>
                    <a:pt x="252" y="8598"/>
                    <a:pt x="275" y="8804"/>
                    <a:pt x="298" y="9032"/>
                  </a:cubicBezTo>
                  <a:lnTo>
                    <a:pt x="1096" y="16701"/>
                  </a:lnTo>
                  <a:cubicBezTo>
                    <a:pt x="1348" y="19121"/>
                    <a:pt x="1599" y="21563"/>
                    <a:pt x="1850" y="24006"/>
                  </a:cubicBezTo>
                  <a:cubicBezTo>
                    <a:pt x="1941" y="24850"/>
                    <a:pt x="1987" y="25717"/>
                    <a:pt x="2055" y="26585"/>
                  </a:cubicBezTo>
                  <a:cubicBezTo>
                    <a:pt x="2146" y="27452"/>
                    <a:pt x="2489" y="28183"/>
                    <a:pt x="3447" y="28228"/>
                  </a:cubicBezTo>
                  <a:cubicBezTo>
                    <a:pt x="3553" y="28234"/>
                    <a:pt x="3659" y="28236"/>
                    <a:pt x="3765" y="28236"/>
                  </a:cubicBezTo>
                  <a:cubicBezTo>
                    <a:pt x="4526" y="28236"/>
                    <a:pt x="5288" y="28106"/>
                    <a:pt x="6050" y="28046"/>
                  </a:cubicBezTo>
                  <a:cubicBezTo>
                    <a:pt x="7442" y="27909"/>
                    <a:pt x="8857" y="27749"/>
                    <a:pt x="10272" y="27589"/>
                  </a:cubicBezTo>
                  <a:lnTo>
                    <a:pt x="17942" y="26790"/>
                  </a:lnTo>
                  <a:cubicBezTo>
                    <a:pt x="20384" y="26539"/>
                    <a:pt x="22826" y="26288"/>
                    <a:pt x="25246" y="26037"/>
                  </a:cubicBezTo>
                  <a:cubicBezTo>
                    <a:pt x="26501" y="25923"/>
                    <a:pt x="27779" y="25900"/>
                    <a:pt x="29035" y="25763"/>
                  </a:cubicBezTo>
                  <a:cubicBezTo>
                    <a:pt x="29742" y="25695"/>
                    <a:pt x="30473" y="25603"/>
                    <a:pt x="31180" y="25443"/>
                  </a:cubicBezTo>
                  <a:cubicBezTo>
                    <a:pt x="32116" y="25238"/>
                    <a:pt x="32755" y="24599"/>
                    <a:pt x="32641" y="23595"/>
                  </a:cubicBezTo>
                  <a:cubicBezTo>
                    <a:pt x="32641" y="23572"/>
                    <a:pt x="32641" y="23549"/>
                    <a:pt x="32641" y="23526"/>
                  </a:cubicBezTo>
                  <a:cubicBezTo>
                    <a:pt x="32504" y="22453"/>
                    <a:pt x="32276" y="21403"/>
                    <a:pt x="32162" y="20331"/>
                  </a:cubicBezTo>
                  <a:cubicBezTo>
                    <a:pt x="32002" y="18938"/>
                    <a:pt x="31865" y="17523"/>
                    <a:pt x="31728" y="16131"/>
                  </a:cubicBezTo>
                  <a:cubicBezTo>
                    <a:pt x="31614" y="15195"/>
                    <a:pt x="31523" y="14259"/>
                    <a:pt x="31431" y="13323"/>
                  </a:cubicBezTo>
                  <a:cubicBezTo>
                    <a:pt x="31249" y="11680"/>
                    <a:pt x="31043" y="10059"/>
                    <a:pt x="30884" y="8416"/>
                  </a:cubicBezTo>
                  <a:cubicBezTo>
                    <a:pt x="30792" y="7389"/>
                    <a:pt x="30724" y="6362"/>
                    <a:pt x="30678" y="5334"/>
                  </a:cubicBezTo>
                  <a:cubicBezTo>
                    <a:pt x="30632" y="4855"/>
                    <a:pt x="30632" y="4353"/>
                    <a:pt x="30473" y="3896"/>
                  </a:cubicBezTo>
                  <a:cubicBezTo>
                    <a:pt x="30181" y="3066"/>
                    <a:pt x="29381" y="2899"/>
                    <a:pt x="28570" y="2899"/>
                  </a:cubicBezTo>
                  <a:cubicBezTo>
                    <a:pt x="28176" y="2899"/>
                    <a:pt x="27780" y="2938"/>
                    <a:pt x="27437" y="2961"/>
                  </a:cubicBezTo>
                  <a:cubicBezTo>
                    <a:pt x="27163" y="2983"/>
                    <a:pt x="26866" y="3006"/>
                    <a:pt x="26570" y="3052"/>
                  </a:cubicBezTo>
                  <a:cubicBezTo>
                    <a:pt x="26570" y="2755"/>
                    <a:pt x="26433" y="2436"/>
                    <a:pt x="26182" y="2276"/>
                  </a:cubicBezTo>
                  <a:cubicBezTo>
                    <a:pt x="25948" y="2120"/>
                    <a:pt x="25635" y="2072"/>
                    <a:pt x="25305" y="2072"/>
                  </a:cubicBezTo>
                  <a:cubicBezTo>
                    <a:pt x="24862" y="2072"/>
                    <a:pt x="24389" y="2158"/>
                    <a:pt x="24036" y="2185"/>
                  </a:cubicBezTo>
                  <a:cubicBezTo>
                    <a:pt x="23351" y="2230"/>
                    <a:pt x="21799" y="2687"/>
                    <a:pt x="22027" y="3577"/>
                  </a:cubicBezTo>
                  <a:cubicBezTo>
                    <a:pt x="21365" y="3645"/>
                    <a:pt x="20475" y="3737"/>
                    <a:pt x="19585" y="3828"/>
                  </a:cubicBezTo>
                  <a:cubicBezTo>
                    <a:pt x="19608" y="2710"/>
                    <a:pt x="19494" y="1249"/>
                    <a:pt x="18626" y="518"/>
                  </a:cubicBezTo>
                  <a:cubicBezTo>
                    <a:pt x="18146" y="120"/>
                    <a:pt x="17395" y="0"/>
                    <a:pt x="166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5"/>
            <p:cNvSpPr/>
            <p:nvPr/>
          </p:nvSpPr>
          <p:spPr>
            <a:xfrm>
              <a:off x="3679890" y="3764065"/>
              <a:ext cx="341359" cy="337316"/>
            </a:xfrm>
            <a:custGeom>
              <a:rect b="b" l="l" r="r" t="t"/>
              <a:pathLst>
                <a:path extrusionOk="0" h="13015" w="13171">
                  <a:moveTo>
                    <a:pt x="7350" y="743"/>
                  </a:moveTo>
                  <a:cubicBezTo>
                    <a:pt x="7328" y="2204"/>
                    <a:pt x="7579" y="5171"/>
                    <a:pt x="7579" y="5194"/>
                  </a:cubicBezTo>
                  <a:cubicBezTo>
                    <a:pt x="8971" y="5011"/>
                    <a:pt x="10523" y="4806"/>
                    <a:pt x="11916" y="4669"/>
                  </a:cubicBezTo>
                  <a:cubicBezTo>
                    <a:pt x="11961" y="5217"/>
                    <a:pt x="12007" y="5742"/>
                    <a:pt x="12098" y="6266"/>
                  </a:cubicBezTo>
                  <a:cubicBezTo>
                    <a:pt x="12144" y="6563"/>
                    <a:pt x="12167" y="6906"/>
                    <a:pt x="12258" y="7180"/>
                  </a:cubicBezTo>
                  <a:cubicBezTo>
                    <a:pt x="10888" y="7294"/>
                    <a:pt x="7898" y="7453"/>
                    <a:pt x="7853" y="7476"/>
                  </a:cubicBezTo>
                  <a:cubicBezTo>
                    <a:pt x="8035" y="8846"/>
                    <a:pt x="8263" y="10489"/>
                    <a:pt x="8378" y="11859"/>
                  </a:cubicBezTo>
                  <a:cubicBezTo>
                    <a:pt x="7853" y="11904"/>
                    <a:pt x="7328" y="11973"/>
                    <a:pt x="6780" y="12041"/>
                  </a:cubicBezTo>
                  <a:cubicBezTo>
                    <a:pt x="6483" y="12110"/>
                    <a:pt x="6164" y="12133"/>
                    <a:pt x="5867" y="12224"/>
                  </a:cubicBezTo>
                  <a:cubicBezTo>
                    <a:pt x="5912" y="12201"/>
                    <a:pt x="5798" y="11220"/>
                    <a:pt x="5798" y="11105"/>
                  </a:cubicBezTo>
                  <a:cubicBezTo>
                    <a:pt x="5730" y="10170"/>
                    <a:pt x="5639" y="9234"/>
                    <a:pt x="5570" y="8298"/>
                  </a:cubicBezTo>
                  <a:cubicBezTo>
                    <a:pt x="5570" y="8138"/>
                    <a:pt x="5524" y="7796"/>
                    <a:pt x="5502" y="7796"/>
                  </a:cubicBezTo>
                  <a:cubicBezTo>
                    <a:pt x="5479" y="7773"/>
                    <a:pt x="5456" y="7773"/>
                    <a:pt x="5456" y="7773"/>
                  </a:cubicBezTo>
                  <a:cubicBezTo>
                    <a:pt x="4611" y="7887"/>
                    <a:pt x="3447" y="8024"/>
                    <a:pt x="2603" y="8138"/>
                  </a:cubicBezTo>
                  <a:cubicBezTo>
                    <a:pt x="2260" y="8184"/>
                    <a:pt x="1918" y="8229"/>
                    <a:pt x="1553" y="8298"/>
                  </a:cubicBezTo>
                  <a:cubicBezTo>
                    <a:pt x="1416" y="8321"/>
                    <a:pt x="1210" y="8321"/>
                    <a:pt x="1073" y="8412"/>
                  </a:cubicBezTo>
                  <a:cubicBezTo>
                    <a:pt x="1119" y="7500"/>
                    <a:pt x="937" y="6587"/>
                    <a:pt x="800" y="5697"/>
                  </a:cubicBezTo>
                  <a:lnTo>
                    <a:pt x="800" y="5697"/>
                  </a:lnTo>
                  <a:cubicBezTo>
                    <a:pt x="806" y="5718"/>
                    <a:pt x="967" y="5726"/>
                    <a:pt x="1190" y="5726"/>
                  </a:cubicBezTo>
                  <a:cubicBezTo>
                    <a:pt x="1680" y="5726"/>
                    <a:pt x="2471" y="5689"/>
                    <a:pt x="2580" y="5673"/>
                  </a:cubicBezTo>
                  <a:cubicBezTo>
                    <a:pt x="3310" y="5650"/>
                    <a:pt x="4018" y="5605"/>
                    <a:pt x="4748" y="5559"/>
                  </a:cubicBezTo>
                  <a:cubicBezTo>
                    <a:pt x="4862" y="5559"/>
                    <a:pt x="4931" y="5559"/>
                    <a:pt x="5045" y="5513"/>
                  </a:cubicBezTo>
                  <a:cubicBezTo>
                    <a:pt x="5342" y="5376"/>
                    <a:pt x="5205" y="4829"/>
                    <a:pt x="5182" y="4509"/>
                  </a:cubicBezTo>
                  <a:cubicBezTo>
                    <a:pt x="5114" y="4121"/>
                    <a:pt x="5068" y="3710"/>
                    <a:pt x="5022" y="3322"/>
                  </a:cubicBezTo>
                  <a:cubicBezTo>
                    <a:pt x="4908" y="2569"/>
                    <a:pt x="4794" y="1793"/>
                    <a:pt x="4657" y="1040"/>
                  </a:cubicBezTo>
                  <a:lnTo>
                    <a:pt x="4657" y="1040"/>
                  </a:lnTo>
                  <a:cubicBezTo>
                    <a:pt x="4746" y="1044"/>
                    <a:pt x="4834" y="1046"/>
                    <a:pt x="4922" y="1046"/>
                  </a:cubicBezTo>
                  <a:cubicBezTo>
                    <a:pt x="5743" y="1046"/>
                    <a:pt x="6547" y="866"/>
                    <a:pt x="7350" y="743"/>
                  </a:cubicBezTo>
                  <a:close/>
                  <a:moveTo>
                    <a:pt x="7359" y="1"/>
                  </a:moveTo>
                  <a:cubicBezTo>
                    <a:pt x="7242" y="1"/>
                    <a:pt x="7122" y="12"/>
                    <a:pt x="7031" y="12"/>
                  </a:cubicBezTo>
                  <a:cubicBezTo>
                    <a:pt x="6803" y="12"/>
                    <a:pt x="6552" y="35"/>
                    <a:pt x="6300" y="58"/>
                  </a:cubicBezTo>
                  <a:cubicBezTo>
                    <a:pt x="5821" y="81"/>
                    <a:pt x="5319" y="126"/>
                    <a:pt x="4840" y="218"/>
                  </a:cubicBezTo>
                  <a:cubicBezTo>
                    <a:pt x="4589" y="263"/>
                    <a:pt x="4109" y="309"/>
                    <a:pt x="4086" y="651"/>
                  </a:cubicBezTo>
                  <a:cubicBezTo>
                    <a:pt x="4041" y="1975"/>
                    <a:pt x="4109" y="3299"/>
                    <a:pt x="4223" y="4623"/>
                  </a:cubicBezTo>
                  <a:cubicBezTo>
                    <a:pt x="3927" y="4669"/>
                    <a:pt x="3630" y="4692"/>
                    <a:pt x="3333" y="4737"/>
                  </a:cubicBezTo>
                  <a:cubicBezTo>
                    <a:pt x="2785" y="4806"/>
                    <a:pt x="2238" y="4897"/>
                    <a:pt x="1713" y="4988"/>
                  </a:cubicBezTo>
                  <a:cubicBezTo>
                    <a:pt x="1462" y="5011"/>
                    <a:pt x="1188" y="5080"/>
                    <a:pt x="937" y="5102"/>
                  </a:cubicBezTo>
                  <a:cubicBezTo>
                    <a:pt x="800" y="5125"/>
                    <a:pt x="571" y="5125"/>
                    <a:pt x="389" y="5194"/>
                  </a:cubicBezTo>
                  <a:cubicBezTo>
                    <a:pt x="275" y="5217"/>
                    <a:pt x="160" y="5285"/>
                    <a:pt x="92" y="5399"/>
                  </a:cubicBezTo>
                  <a:cubicBezTo>
                    <a:pt x="1" y="5559"/>
                    <a:pt x="69" y="5833"/>
                    <a:pt x="69" y="6015"/>
                  </a:cubicBezTo>
                  <a:cubicBezTo>
                    <a:pt x="69" y="6266"/>
                    <a:pt x="92" y="6518"/>
                    <a:pt x="92" y="6746"/>
                  </a:cubicBezTo>
                  <a:cubicBezTo>
                    <a:pt x="138" y="7248"/>
                    <a:pt x="183" y="7727"/>
                    <a:pt x="275" y="8229"/>
                  </a:cubicBezTo>
                  <a:cubicBezTo>
                    <a:pt x="320" y="8458"/>
                    <a:pt x="366" y="8960"/>
                    <a:pt x="685" y="8983"/>
                  </a:cubicBezTo>
                  <a:cubicBezTo>
                    <a:pt x="967" y="8992"/>
                    <a:pt x="1248" y="8997"/>
                    <a:pt x="1529" y="8997"/>
                  </a:cubicBezTo>
                  <a:cubicBezTo>
                    <a:pt x="2594" y="8997"/>
                    <a:pt x="3660" y="8931"/>
                    <a:pt x="4726" y="8823"/>
                  </a:cubicBezTo>
                  <a:cubicBezTo>
                    <a:pt x="4771" y="9188"/>
                    <a:pt x="4817" y="9531"/>
                    <a:pt x="4862" y="9873"/>
                  </a:cubicBezTo>
                  <a:cubicBezTo>
                    <a:pt x="4931" y="10398"/>
                    <a:pt x="4999" y="10900"/>
                    <a:pt x="5045" y="11425"/>
                  </a:cubicBezTo>
                  <a:cubicBezTo>
                    <a:pt x="5068" y="11676"/>
                    <a:pt x="5091" y="11950"/>
                    <a:pt x="5114" y="12201"/>
                  </a:cubicBezTo>
                  <a:cubicBezTo>
                    <a:pt x="5159" y="12543"/>
                    <a:pt x="5159" y="12817"/>
                    <a:pt x="5524" y="12954"/>
                  </a:cubicBezTo>
                  <a:cubicBezTo>
                    <a:pt x="5649" y="12998"/>
                    <a:pt x="5776" y="13014"/>
                    <a:pt x="5906" y="13014"/>
                  </a:cubicBezTo>
                  <a:cubicBezTo>
                    <a:pt x="6252" y="13014"/>
                    <a:pt x="6613" y="12896"/>
                    <a:pt x="6962" y="12863"/>
                  </a:cubicBezTo>
                  <a:cubicBezTo>
                    <a:pt x="7504" y="12780"/>
                    <a:pt x="8045" y="12677"/>
                    <a:pt x="8604" y="12677"/>
                  </a:cubicBezTo>
                  <a:cubicBezTo>
                    <a:pt x="8658" y="12677"/>
                    <a:pt x="8711" y="12678"/>
                    <a:pt x="8766" y="12680"/>
                  </a:cubicBezTo>
                  <a:cubicBezTo>
                    <a:pt x="8857" y="12680"/>
                    <a:pt x="8948" y="12680"/>
                    <a:pt x="9017" y="12635"/>
                  </a:cubicBezTo>
                  <a:cubicBezTo>
                    <a:pt x="9131" y="12566"/>
                    <a:pt x="9176" y="12429"/>
                    <a:pt x="9176" y="12315"/>
                  </a:cubicBezTo>
                  <a:cubicBezTo>
                    <a:pt x="9085" y="10991"/>
                    <a:pt x="8994" y="9667"/>
                    <a:pt x="8880" y="8321"/>
                  </a:cubicBezTo>
                  <a:cubicBezTo>
                    <a:pt x="9222" y="8275"/>
                    <a:pt x="9565" y="8229"/>
                    <a:pt x="9930" y="8184"/>
                  </a:cubicBezTo>
                  <a:cubicBezTo>
                    <a:pt x="10432" y="8115"/>
                    <a:pt x="10957" y="8070"/>
                    <a:pt x="11482" y="8001"/>
                  </a:cubicBezTo>
                  <a:cubicBezTo>
                    <a:pt x="11733" y="7978"/>
                    <a:pt x="12007" y="7956"/>
                    <a:pt x="12258" y="7933"/>
                  </a:cubicBezTo>
                  <a:cubicBezTo>
                    <a:pt x="12577" y="7910"/>
                    <a:pt x="12874" y="7910"/>
                    <a:pt x="13011" y="7545"/>
                  </a:cubicBezTo>
                  <a:cubicBezTo>
                    <a:pt x="13171" y="7088"/>
                    <a:pt x="12965" y="6563"/>
                    <a:pt x="12897" y="6107"/>
                  </a:cubicBezTo>
                  <a:cubicBezTo>
                    <a:pt x="12806" y="5513"/>
                    <a:pt x="12714" y="4897"/>
                    <a:pt x="12714" y="4304"/>
                  </a:cubicBezTo>
                  <a:cubicBezTo>
                    <a:pt x="12737" y="4212"/>
                    <a:pt x="12737" y="4121"/>
                    <a:pt x="12692" y="4052"/>
                  </a:cubicBezTo>
                  <a:cubicBezTo>
                    <a:pt x="12623" y="3938"/>
                    <a:pt x="12486" y="3893"/>
                    <a:pt x="12372" y="3893"/>
                  </a:cubicBezTo>
                  <a:cubicBezTo>
                    <a:pt x="11071" y="3984"/>
                    <a:pt x="9747" y="4075"/>
                    <a:pt x="8423" y="4189"/>
                  </a:cubicBezTo>
                  <a:cubicBezTo>
                    <a:pt x="8400" y="3893"/>
                    <a:pt x="8355" y="3573"/>
                    <a:pt x="8332" y="3276"/>
                  </a:cubicBezTo>
                  <a:cubicBezTo>
                    <a:pt x="8241" y="2729"/>
                    <a:pt x="8172" y="2204"/>
                    <a:pt x="8081" y="1656"/>
                  </a:cubicBezTo>
                  <a:cubicBezTo>
                    <a:pt x="8035" y="1405"/>
                    <a:pt x="7990" y="1154"/>
                    <a:pt x="7944" y="903"/>
                  </a:cubicBezTo>
                  <a:cubicBezTo>
                    <a:pt x="7921" y="743"/>
                    <a:pt x="7921" y="537"/>
                    <a:pt x="7875" y="355"/>
                  </a:cubicBezTo>
                  <a:cubicBezTo>
                    <a:pt x="7830" y="218"/>
                    <a:pt x="7784" y="104"/>
                    <a:pt x="7670" y="58"/>
                  </a:cubicBezTo>
                  <a:cubicBezTo>
                    <a:pt x="7590" y="12"/>
                    <a:pt x="7476" y="1"/>
                    <a:pt x="7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45"/>
          <p:cNvSpPr/>
          <p:nvPr/>
        </p:nvSpPr>
        <p:spPr>
          <a:xfrm>
            <a:off x="1415529" y="1598803"/>
            <a:ext cx="451232" cy="446182"/>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5"/>
          <p:cNvSpPr txBox="1"/>
          <p:nvPr>
            <p:ph idx="1" type="subTitle"/>
          </p:nvPr>
        </p:nvSpPr>
        <p:spPr>
          <a:xfrm>
            <a:off x="5956800" y="3054750"/>
            <a:ext cx="2597100" cy="16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Research specific reasons behind the variation of sentiment for vaccine producers and monitor its future changes. Understand the core factors that influence the public’s decision making. </a:t>
            </a:r>
            <a:endParaRPr sz="1300"/>
          </a:p>
        </p:txBody>
      </p:sp>
      <p:sp>
        <p:nvSpPr>
          <p:cNvPr id="2511" name="Google Shape;2511;p45"/>
          <p:cNvSpPr txBox="1"/>
          <p:nvPr>
            <p:ph idx="2" type="title"/>
          </p:nvPr>
        </p:nvSpPr>
        <p:spPr>
          <a:xfrm>
            <a:off x="5892000" y="2337350"/>
            <a:ext cx="2897100" cy="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Monitor the variation of sentiment for vaccine producers</a:t>
            </a:r>
            <a:endParaRPr sz="1800"/>
          </a:p>
        </p:txBody>
      </p:sp>
      <p:sp>
        <p:nvSpPr>
          <p:cNvPr id="2512" name="Google Shape;2512;p45"/>
          <p:cNvSpPr/>
          <p:nvPr/>
        </p:nvSpPr>
        <p:spPr>
          <a:xfrm>
            <a:off x="6243188" y="1451038"/>
            <a:ext cx="1210994" cy="741706"/>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5"/>
          <p:cNvSpPr txBox="1"/>
          <p:nvPr>
            <p:ph idx="5" type="subTitle"/>
          </p:nvPr>
        </p:nvSpPr>
        <p:spPr>
          <a:xfrm>
            <a:off x="3326363" y="3108150"/>
            <a:ext cx="2243100" cy="13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Communicate</a:t>
            </a:r>
            <a:r>
              <a:rPr lang="en" sz="1300"/>
              <a:t> and ease the concerns about side effect to public could encourage public and help facilitate the vaccination to prevent further lockdown.</a:t>
            </a:r>
            <a:endParaRPr sz="1300"/>
          </a:p>
          <a:p>
            <a:pPr indent="0" lvl="0" marL="0" rtl="0" algn="ctr">
              <a:spcBef>
                <a:spcPts val="0"/>
              </a:spcBef>
              <a:spcAft>
                <a:spcPts val="0"/>
              </a:spcAft>
              <a:buNone/>
            </a:pPr>
            <a:r>
              <a:t/>
            </a:r>
            <a:endParaRPr/>
          </a:p>
        </p:txBody>
      </p:sp>
      <p:grpSp>
        <p:nvGrpSpPr>
          <p:cNvPr id="2514" name="Google Shape;2514;p45"/>
          <p:cNvGrpSpPr/>
          <p:nvPr/>
        </p:nvGrpSpPr>
        <p:grpSpPr>
          <a:xfrm>
            <a:off x="6638315" y="1610870"/>
            <a:ext cx="451223" cy="446169"/>
            <a:chOff x="-2060175" y="2768875"/>
            <a:chExt cx="291450" cy="292225"/>
          </a:xfrm>
        </p:grpSpPr>
        <p:sp>
          <p:nvSpPr>
            <p:cNvPr id="2515" name="Google Shape;2515;p45"/>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5"/>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7" name="Google Shape;2517;p45"/>
          <p:cNvSpPr/>
          <p:nvPr/>
        </p:nvSpPr>
        <p:spPr>
          <a:xfrm>
            <a:off x="4134151" y="1670375"/>
            <a:ext cx="451227" cy="446170"/>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pic>
        <p:nvPicPr>
          <p:cNvPr id="2522" name="Google Shape;2522;p46"/>
          <p:cNvPicPr preferRelativeResize="0"/>
          <p:nvPr/>
        </p:nvPicPr>
        <p:blipFill>
          <a:blip r:embed="rId3">
            <a:alphaModFix/>
          </a:blip>
          <a:stretch>
            <a:fillRect/>
          </a:stretch>
        </p:blipFill>
        <p:spPr>
          <a:xfrm>
            <a:off x="2247050" y="3612350"/>
            <a:ext cx="4381500" cy="1190625"/>
          </a:xfrm>
          <a:prstGeom prst="rect">
            <a:avLst/>
          </a:prstGeom>
          <a:noFill/>
          <a:ln>
            <a:noFill/>
          </a:ln>
        </p:spPr>
      </p:pic>
      <p:sp>
        <p:nvSpPr>
          <p:cNvPr id="2523" name="Google Shape;2523;p46"/>
          <p:cNvSpPr txBox="1"/>
          <p:nvPr>
            <p:ph type="title"/>
          </p:nvPr>
        </p:nvSpPr>
        <p:spPr>
          <a:xfrm>
            <a:off x="1939250" y="957550"/>
            <a:ext cx="4997100" cy="14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Thanks!</a:t>
            </a:r>
            <a:endParaRPr sz="7000"/>
          </a:p>
        </p:txBody>
      </p:sp>
      <p:sp>
        <p:nvSpPr>
          <p:cNvPr id="2524" name="Google Shape;2524;p46"/>
          <p:cNvSpPr txBox="1"/>
          <p:nvPr/>
        </p:nvSpPr>
        <p:spPr>
          <a:xfrm>
            <a:off x="1680050" y="2658050"/>
            <a:ext cx="55155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solidFill>
                  <a:schemeClr val="dk1"/>
                </a:solidFill>
                <a:latin typeface="Patrick Hand"/>
                <a:ea typeface="Patrick Hand"/>
                <a:cs typeface="Patrick Hand"/>
                <a:sym typeface="Patrick Hand"/>
              </a:rPr>
              <a:t>Any Questions?</a:t>
            </a:r>
            <a:endParaRPr sz="5000">
              <a:solidFill>
                <a:schemeClr val="dk1"/>
              </a:solidFill>
              <a:latin typeface="Patrick Hand"/>
              <a:ea typeface="Patrick Hand"/>
              <a:cs typeface="Patrick Hand"/>
              <a:sym typeface="Patrick Ha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4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530" name="Google Shape;2530;p47"/>
          <p:cNvSpPr txBox="1"/>
          <p:nvPr>
            <p:ph idx="1" type="subTitle"/>
          </p:nvPr>
        </p:nvSpPr>
        <p:spPr>
          <a:xfrm>
            <a:off x="720125" y="1152475"/>
            <a:ext cx="7704000" cy="34509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sz="1000" u="sng">
                <a:solidFill>
                  <a:schemeClr val="lt2"/>
                </a:solidFill>
                <a:hlinkClick r:id="rId3">
                  <a:extLst>
                    <a:ext uri="{A12FA001-AC4F-418D-AE19-62706E023703}">
                      <ahyp:hlinkClr val="tx"/>
                    </a:ext>
                  </a:extLst>
                </a:hlinkClick>
              </a:rPr>
              <a:t>https://www.kaggle.com/gpreda/all-covid19-vaccines-tweets</a:t>
            </a:r>
            <a:r>
              <a:rPr lang="en" sz="1000"/>
              <a:t>(Dataset)</a:t>
            </a:r>
            <a:endParaRPr sz="1000"/>
          </a:p>
          <a:p>
            <a:pPr indent="-292100" lvl="0" marL="457200" rtl="0" algn="l">
              <a:spcBef>
                <a:spcPts val="1000"/>
              </a:spcBef>
              <a:spcAft>
                <a:spcPts val="0"/>
              </a:spcAft>
              <a:buSzPts val="1000"/>
              <a:buChar char="●"/>
            </a:pPr>
            <a:r>
              <a:rPr lang="en" sz="1000" u="sng">
                <a:solidFill>
                  <a:schemeClr val="hlink"/>
                </a:solidFill>
                <a:latin typeface="Arial"/>
                <a:ea typeface="Arial"/>
                <a:cs typeface="Arial"/>
                <a:sym typeface="Arial"/>
                <a:hlinkClick r:id="rId4"/>
              </a:rPr>
              <a:t>https://data.cdc.gov/browse?q=COVID-19%20Vaccine%20Distribution%20Allocations%20by%20Jurisdiction%20-%20Janssen&amp;sortBy=relevance</a:t>
            </a:r>
            <a:endParaRPr sz="1000"/>
          </a:p>
          <a:p>
            <a:pPr indent="-292100" lvl="0" marL="457200" rtl="0" algn="l">
              <a:spcBef>
                <a:spcPts val="1000"/>
              </a:spcBef>
              <a:spcAft>
                <a:spcPts val="0"/>
              </a:spcAft>
              <a:buSzPts val="1000"/>
              <a:buChar char="●"/>
            </a:pPr>
            <a:r>
              <a:rPr lang="en" sz="1000" u="sng">
                <a:solidFill>
                  <a:schemeClr val="hlink"/>
                </a:solidFill>
                <a:latin typeface="Arial"/>
                <a:ea typeface="Arial"/>
                <a:cs typeface="Arial"/>
                <a:sym typeface="Arial"/>
                <a:hlinkClick r:id="rId5"/>
              </a:rPr>
              <a:t>https://www.bloomberg.com/graphics/covid-vaccine-tracker-global-distribution/</a:t>
            </a:r>
            <a:endParaRPr sz="1000"/>
          </a:p>
          <a:p>
            <a:pPr indent="-292100" lvl="0" marL="457200" rtl="0" algn="l">
              <a:spcBef>
                <a:spcPts val="1000"/>
              </a:spcBef>
              <a:spcAft>
                <a:spcPts val="0"/>
              </a:spcAft>
              <a:buSzPts val="1000"/>
              <a:buChar char="●"/>
            </a:pPr>
            <a:r>
              <a:rPr lang="en" sz="1000" u="sng">
                <a:solidFill>
                  <a:schemeClr val="hlink"/>
                </a:solidFill>
                <a:hlinkClick r:id="rId6"/>
              </a:rPr>
              <a:t>https://www.bloombergquint.com/politics/norway-vaccine-fatalities-among-people-75-and-older-rise-to-29</a:t>
            </a:r>
            <a:endParaRPr sz="1000"/>
          </a:p>
          <a:p>
            <a:pPr indent="-292100" lvl="0" marL="457200" rtl="0" algn="l">
              <a:spcBef>
                <a:spcPts val="1000"/>
              </a:spcBef>
              <a:spcAft>
                <a:spcPts val="0"/>
              </a:spcAft>
              <a:buSzPts val="1000"/>
              <a:buChar char="●"/>
            </a:pPr>
            <a:r>
              <a:rPr lang="en" sz="1000" u="sng">
                <a:solidFill>
                  <a:schemeClr val="hlink"/>
                </a:solidFill>
                <a:hlinkClick r:id="rId7"/>
              </a:rPr>
              <a:t>https://www.dw.com/en/covid-19-vaccine-development-whats-the-progress/a-55648707</a:t>
            </a:r>
            <a:endParaRPr sz="1000"/>
          </a:p>
          <a:p>
            <a:pPr indent="-292100" lvl="0" marL="457200" rtl="0" algn="l">
              <a:spcBef>
                <a:spcPts val="1000"/>
              </a:spcBef>
              <a:spcAft>
                <a:spcPts val="0"/>
              </a:spcAft>
              <a:buSzPts val="1000"/>
              <a:buChar char="●"/>
            </a:pPr>
            <a:r>
              <a:rPr lang="en" sz="1000" u="sng">
                <a:solidFill>
                  <a:schemeClr val="hlink"/>
                </a:solidFill>
                <a:hlinkClick r:id="rId8"/>
              </a:rPr>
              <a:t>https://www.census.gov/library/stories/2021/01/around-half-of-unvaccinated-americans-indicate-they-will-definitely-get-covid-19-vaccine.html</a:t>
            </a:r>
            <a:endParaRPr sz="1000"/>
          </a:p>
          <a:p>
            <a:pPr indent="-292100" lvl="0" marL="457200" rtl="0" algn="l">
              <a:spcBef>
                <a:spcPts val="1000"/>
              </a:spcBef>
              <a:spcAft>
                <a:spcPts val="0"/>
              </a:spcAft>
              <a:buSzPts val="1000"/>
              <a:buChar char="●"/>
            </a:pPr>
            <a:r>
              <a:rPr lang="en" sz="1000" u="sng">
                <a:solidFill>
                  <a:schemeClr val="hlink"/>
                </a:solidFill>
                <a:latin typeface="Arial"/>
                <a:ea typeface="Arial"/>
                <a:cs typeface="Arial"/>
                <a:sym typeface="Arial"/>
                <a:hlinkClick r:id="rId9"/>
              </a:rPr>
              <a:t>https://medium.com/swlh/topic-modeling-lda-mallet-implementation-in-python-part-3-ab03e01b7cd7</a:t>
            </a:r>
            <a:endParaRPr sz="1000"/>
          </a:p>
          <a:p>
            <a:pPr indent="-292100" lvl="0" marL="457200" rtl="0" algn="l">
              <a:spcBef>
                <a:spcPts val="1000"/>
              </a:spcBef>
              <a:spcAft>
                <a:spcPts val="0"/>
              </a:spcAft>
              <a:buSzPts val="1000"/>
              <a:buChar char="●"/>
            </a:pPr>
            <a:r>
              <a:rPr lang="en" sz="1000" u="sng">
                <a:solidFill>
                  <a:schemeClr val="hlink"/>
                </a:solidFill>
                <a:latin typeface="Arial"/>
                <a:ea typeface="Arial"/>
                <a:cs typeface="Arial"/>
                <a:sym typeface="Arial"/>
                <a:hlinkClick r:id="rId10"/>
              </a:rPr>
              <a:t>https://www.kaggle.com/pawanbhandarkar/generate-smarter-word-clouds-with-log-likelihood#Smarter-Word-Clouds</a:t>
            </a:r>
            <a:endParaRPr sz="1000"/>
          </a:p>
          <a:p>
            <a:pPr indent="0" lvl="0" marL="457200" rtl="0" algn="l">
              <a:spcBef>
                <a:spcPts val="1000"/>
              </a:spcBef>
              <a:spcAft>
                <a:spcPts val="1000"/>
              </a:spcAft>
              <a:buNone/>
            </a:pPr>
            <a:r>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26"/>
          <p:cNvSpPr txBox="1"/>
          <p:nvPr>
            <p:ph type="title"/>
          </p:nvPr>
        </p:nvSpPr>
        <p:spPr>
          <a:xfrm>
            <a:off x="2873100" y="2060838"/>
            <a:ext cx="33978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 &amp; Objective</a:t>
            </a:r>
            <a:endParaRPr/>
          </a:p>
        </p:txBody>
      </p:sp>
      <p:sp>
        <p:nvSpPr>
          <p:cNvPr id="2241" name="Google Shape;2241;p26"/>
          <p:cNvSpPr txBox="1"/>
          <p:nvPr>
            <p:ph idx="2" type="title"/>
          </p:nvPr>
        </p:nvSpPr>
        <p:spPr>
          <a:xfrm>
            <a:off x="3879600" y="971888"/>
            <a:ext cx="1384800" cy="5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42" name="Google Shape;2242;p26"/>
          <p:cNvSpPr/>
          <p:nvPr/>
        </p:nvSpPr>
        <p:spPr>
          <a:xfrm>
            <a:off x="3879599" y="847314"/>
            <a:ext cx="1384805" cy="848155"/>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27"/>
          <p:cNvSpPr txBox="1"/>
          <p:nvPr>
            <p:ph type="title"/>
          </p:nvPr>
        </p:nvSpPr>
        <p:spPr>
          <a:xfrm>
            <a:off x="2811750" y="80625"/>
            <a:ext cx="32157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248" name="Google Shape;2248;p27"/>
          <p:cNvSpPr/>
          <p:nvPr/>
        </p:nvSpPr>
        <p:spPr>
          <a:xfrm>
            <a:off x="1588541" y="4691015"/>
            <a:ext cx="23973" cy="17413"/>
          </a:xfrm>
          <a:custGeom>
            <a:rect b="b" l="l" r="r" t="t"/>
            <a:pathLst>
              <a:path extrusionOk="0" h="369" w="508">
                <a:moveTo>
                  <a:pt x="169" y="1"/>
                </a:moveTo>
                <a:lnTo>
                  <a:pt x="169" y="1"/>
                </a:lnTo>
                <a:cubicBezTo>
                  <a:pt x="1" y="177"/>
                  <a:pt x="220" y="369"/>
                  <a:pt x="462" y="369"/>
                </a:cubicBezTo>
                <a:cubicBezTo>
                  <a:pt x="477" y="369"/>
                  <a:pt x="492" y="368"/>
                  <a:pt x="508" y="366"/>
                </a:cubicBezTo>
                <a:cubicBezTo>
                  <a:pt x="410" y="295"/>
                  <a:pt x="320" y="215"/>
                  <a:pt x="231" y="126"/>
                </a:cubicBezTo>
                <a:cubicBezTo>
                  <a:pt x="195" y="90"/>
                  <a:pt x="178" y="45"/>
                  <a:pt x="16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9" name="Google Shape;2249;p27"/>
          <p:cNvPicPr preferRelativeResize="0"/>
          <p:nvPr/>
        </p:nvPicPr>
        <p:blipFill rotWithShape="1">
          <a:blip r:embed="rId3">
            <a:alphaModFix/>
          </a:blip>
          <a:srcRect b="0" l="2223" r="6660" t="0"/>
          <a:stretch/>
        </p:blipFill>
        <p:spPr>
          <a:xfrm>
            <a:off x="5627000" y="888100"/>
            <a:ext cx="2797000" cy="4095626"/>
          </a:xfrm>
          <a:prstGeom prst="rect">
            <a:avLst/>
          </a:prstGeom>
          <a:noFill/>
          <a:ln>
            <a:noFill/>
          </a:ln>
        </p:spPr>
      </p:pic>
      <p:pic>
        <p:nvPicPr>
          <p:cNvPr id="2250" name="Google Shape;2250;p27"/>
          <p:cNvPicPr preferRelativeResize="0"/>
          <p:nvPr/>
        </p:nvPicPr>
        <p:blipFill rotWithShape="1">
          <a:blip r:embed="rId4">
            <a:alphaModFix/>
          </a:blip>
          <a:srcRect b="2577" l="2404" r="5454" t="8840"/>
          <a:stretch/>
        </p:blipFill>
        <p:spPr>
          <a:xfrm>
            <a:off x="643800" y="888100"/>
            <a:ext cx="4753750" cy="2779300"/>
          </a:xfrm>
          <a:prstGeom prst="rect">
            <a:avLst/>
          </a:prstGeom>
          <a:noFill/>
          <a:ln>
            <a:noFill/>
          </a:ln>
        </p:spPr>
      </p:pic>
      <p:pic>
        <p:nvPicPr>
          <p:cNvPr id="2251" name="Google Shape;2251;p27"/>
          <p:cNvPicPr preferRelativeResize="0"/>
          <p:nvPr/>
        </p:nvPicPr>
        <p:blipFill rotWithShape="1">
          <a:blip r:embed="rId5">
            <a:alphaModFix/>
          </a:blip>
          <a:srcRect b="20785" l="0" r="0" t="27776"/>
          <a:stretch/>
        </p:blipFill>
        <p:spPr>
          <a:xfrm>
            <a:off x="1265150" y="3795375"/>
            <a:ext cx="3622541" cy="1163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pic>
        <p:nvPicPr>
          <p:cNvPr id="2256" name="Google Shape;2256;p28"/>
          <p:cNvPicPr preferRelativeResize="0"/>
          <p:nvPr/>
        </p:nvPicPr>
        <p:blipFill>
          <a:blip r:embed="rId3">
            <a:alphaModFix/>
          </a:blip>
          <a:stretch>
            <a:fillRect/>
          </a:stretch>
        </p:blipFill>
        <p:spPr>
          <a:xfrm>
            <a:off x="157950" y="-2"/>
            <a:ext cx="1233150" cy="863200"/>
          </a:xfrm>
          <a:prstGeom prst="rect">
            <a:avLst/>
          </a:prstGeom>
          <a:noFill/>
          <a:ln>
            <a:noFill/>
          </a:ln>
        </p:spPr>
      </p:pic>
      <p:pic>
        <p:nvPicPr>
          <p:cNvPr id="2257" name="Google Shape;2257;p28"/>
          <p:cNvPicPr preferRelativeResize="0"/>
          <p:nvPr/>
        </p:nvPicPr>
        <p:blipFill>
          <a:blip r:embed="rId3">
            <a:alphaModFix/>
          </a:blip>
          <a:stretch>
            <a:fillRect/>
          </a:stretch>
        </p:blipFill>
        <p:spPr>
          <a:xfrm>
            <a:off x="473125" y="2008288"/>
            <a:ext cx="1428750" cy="1000125"/>
          </a:xfrm>
          <a:prstGeom prst="rect">
            <a:avLst/>
          </a:prstGeom>
          <a:noFill/>
          <a:ln>
            <a:noFill/>
          </a:ln>
        </p:spPr>
      </p:pic>
      <p:sp>
        <p:nvSpPr>
          <p:cNvPr id="2258" name="Google Shape;2258;p28"/>
          <p:cNvSpPr txBox="1"/>
          <p:nvPr>
            <p:ph type="title"/>
          </p:nvPr>
        </p:nvSpPr>
        <p:spPr>
          <a:xfrm>
            <a:off x="365000" y="69800"/>
            <a:ext cx="6374100" cy="22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a:t>
            </a:r>
            <a:r>
              <a:rPr lang="en" sz="2800"/>
              <a:t>Use collected Twitter data to analyze and predict the public’s perception of Covid-19 vaccine and provide recommendations to general public and authorities.</a:t>
            </a:r>
            <a:endParaRPr sz="2800"/>
          </a:p>
        </p:txBody>
      </p:sp>
      <p:pic>
        <p:nvPicPr>
          <p:cNvPr id="2259" name="Google Shape;2259;p28"/>
          <p:cNvPicPr preferRelativeResize="0"/>
          <p:nvPr/>
        </p:nvPicPr>
        <p:blipFill>
          <a:blip r:embed="rId4">
            <a:alphaModFix/>
          </a:blip>
          <a:stretch>
            <a:fillRect/>
          </a:stretch>
        </p:blipFill>
        <p:spPr>
          <a:xfrm>
            <a:off x="805871" y="2571750"/>
            <a:ext cx="5708605" cy="2241925"/>
          </a:xfrm>
          <a:prstGeom prst="rect">
            <a:avLst/>
          </a:prstGeom>
          <a:noFill/>
          <a:ln>
            <a:noFill/>
          </a:ln>
        </p:spPr>
      </p:pic>
      <p:pic>
        <p:nvPicPr>
          <p:cNvPr id="2260" name="Google Shape;2260;p28"/>
          <p:cNvPicPr preferRelativeResize="0"/>
          <p:nvPr/>
        </p:nvPicPr>
        <p:blipFill>
          <a:blip r:embed="rId5">
            <a:alphaModFix/>
          </a:blip>
          <a:stretch>
            <a:fillRect/>
          </a:stretch>
        </p:blipFill>
        <p:spPr>
          <a:xfrm>
            <a:off x="1389200" y="3349703"/>
            <a:ext cx="1098000" cy="1098000"/>
          </a:xfrm>
          <a:prstGeom prst="rect">
            <a:avLst/>
          </a:prstGeom>
          <a:noFill/>
          <a:ln>
            <a:noFill/>
          </a:ln>
        </p:spPr>
      </p:pic>
      <p:grpSp>
        <p:nvGrpSpPr>
          <p:cNvPr id="2261" name="Google Shape;2261;p28"/>
          <p:cNvGrpSpPr/>
          <p:nvPr/>
        </p:nvGrpSpPr>
        <p:grpSpPr>
          <a:xfrm>
            <a:off x="6285247" y="1192513"/>
            <a:ext cx="2706354" cy="1604434"/>
            <a:chOff x="6986665" y="3298709"/>
            <a:chExt cx="1817809" cy="1077669"/>
          </a:xfrm>
        </p:grpSpPr>
        <p:sp>
          <p:nvSpPr>
            <p:cNvPr id="2262" name="Google Shape;2262;p28"/>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28"/>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28"/>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28"/>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28"/>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28"/>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8" name="Google Shape;2268;p28"/>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28"/>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28"/>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28"/>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28"/>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28"/>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28"/>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28"/>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28"/>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28"/>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28"/>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28"/>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28"/>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28"/>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28"/>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28"/>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4" name="Google Shape;2284;p28"/>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5" name="Google Shape;2285;p28"/>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28"/>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rgbClr val="00B5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28"/>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7B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29"/>
          <p:cNvSpPr txBox="1"/>
          <p:nvPr>
            <p:ph type="title"/>
          </p:nvPr>
        </p:nvSpPr>
        <p:spPr>
          <a:xfrm>
            <a:off x="2263500" y="2060850"/>
            <a:ext cx="48036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Tweets Overall Analysis</a:t>
            </a:r>
            <a:endParaRPr/>
          </a:p>
        </p:txBody>
      </p:sp>
      <p:sp>
        <p:nvSpPr>
          <p:cNvPr id="2293" name="Google Shape;2293;p29"/>
          <p:cNvSpPr txBox="1"/>
          <p:nvPr>
            <p:ph idx="2" type="title"/>
          </p:nvPr>
        </p:nvSpPr>
        <p:spPr>
          <a:xfrm>
            <a:off x="3879600" y="971888"/>
            <a:ext cx="1384800" cy="5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94" name="Google Shape;2294;p29"/>
          <p:cNvSpPr/>
          <p:nvPr/>
        </p:nvSpPr>
        <p:spPr>
          <a:xfrm>
            <a:off x="3879599" y="847314"/>
            <a:ext cx="1384805" cy="848155"/>
          </a:xfrm>
          <a:custGeom>
            <a:rect b="b" l="l" r="r" t="t"/>
            <a:pathLst>
              <a:path extrusionOk="0" h="8595" w="14034">
                <a:moveTo>
                  <a:pt x="6201" y="660"/>
                </a:moveTo>
                <a:lnTo>
                  <a:pt x="6236" y="669"/>
                </a:lnTo>
                <a:cubicBezTo>
                  <a:pt x="8565" y="696"/>
                  <a:pt x="12686" y="723"/>
                  <a:pt x="13293" y="3658"/>
                </a:cubicBezTo>
                <a:cubicBezTo>
                  <a:pt x="13578" y="5023"/>
                  <a:pt x="12428" y="6076"/>
                  <a:pt x="11393" y="6709"/>
                </a:cubicBezTo>
                <a:cubicBezTo>
                  <a:pt x="10028" y="7530"/>
                  <a:pt x="8395" y="7815"/>
                  <a:pt x="6834" y="7904"/>
                </a:cubicBezTo>
                <a:cubicBezTo>
                  <a:pt x="6595" y="7917"/>
                  <a:pt x="6357" y="7924"/>
                  <a:pt x="6118" y="7924"/>
                </a:cubicBezTo>
                <a:cubicBezTo>
                  <a:pt x="5169" y="7924"/>
                  <a:pt x="4224" y="7817"/>
                  <a:pt x="3319" y="7539"/>
                </a:cubicBezTo>
                <a:cubicBezTo>
                  <a:pt x="2070" y="7155"/>
                  <a:pt x="625" y="6093"/>
                  <a:pt x="875" y="4630"/>
                </a:cubicBezTo>
                <a:cubicBezTo>
                  <a:pt x="1062" y="3479"/>
                  <a:pt x="2070" y="2409"/>
                  <a:pt x="2998" y="1767"/>
                </a:cubicBezTo>
                <a:cubicBezTo>
                  <a:pt x="3961" y="1089"/>
                  <a:pt x="5059" y="768"/>
                  <a:pt x="6201" y="660"/>
                </a:cubicBezTo>
                <a:close/>
                <a:moveTo>
                  <a:pt x="6236" y="0"/>
                </a:moveTo>
                <a:cubicBezTo>
                  <a:pt x="6085" y="0"/>
                  <a:pt x="5987" y="81"/>
                  <a:pt x="5942" y="179"/>
                </a:cubicBezTo>
                <a:cubicBezTo>
                  <a:pt x="3462" y="402"/>
                  <a:pt x="946" y="2008"/>
                  <a:pt x="331" y="4488"/>
                </a:cubicBezTo>
                <a:cubicBezTo>
                  <a:pt x="1" y="5835"/>
                  <a:pt x="991" y="6959"/>
                  <a:pt x="2043" y="7646"/>
                </a:cubicBezTo>
                <a:cubicBezTo>
                  <a:pt x="3262" y="8428"/>
                  <a:pt x="4830" y="8594"/>
                  <a:pt x="6264" y="8594"/>
                </a:cubicBezTo>
                <a:cubicBezTo>
                  <a:pt x="6384" y="8594"/>
                  <a:pt x="6502" y="8593"/>
                  <a:pt x="6620" y="8591"/>
                </a:cubicBezTo>
                <a:cubicBezTo>
                  <a:pt x="9368" y="8538"/>
                  <a:pt x="14033" y="7431"/>
                  <a:pt x="14024" y="3926"/>
                </a:cubicBezTo>
                <a:cubicBezTo>
                  <a:pt x="14015" y="232"/>
                  <a:pt x="8797" y="9"/>
                  <a:pt x="6236" y="0"/>
                </a:cubicBezTo>
                <a:close/>
              </a:path>
            </a:pathLst>
          </a:custGeom>
          <a:solidFill>
            <a:srgbClr val="E2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30"/>
          <p:cNvSpPr txBox="1"/>
          <p:nvPr>
            <p:ph type="title"/>
          </p:nvPr>
        </p:nvSpPr>
        <p:spPr>
          <a:xfrm>
            <a:off x="720000" y="311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Analysis</a:t>
            </a:r>
            <a:endParaRPr/>
          </a:p>
        </p:txBody>
      </p:sp>
      <p:pic>
        <p:nvPicPr>
          <p:cNvPr id="2300" name="Google Shape;2300;p30"/>
          <p:cNvPicPr preferRelativeResize="0"/>
          <p:nvPr/>
        </p:nvPicPr>
        <p:blipFill>
          <a:blip r:embed="rId3">
            <a:alphaModFix/>
          </a:blip>
          <a:stretch>
            <a:fillRect/>
          </a:stretch>
        </p:blipFill>
        <p:spPr>
          <a:xfrm>
            <a:off x="5016675" y="2429650"/>
            <a:ext cx="3665074" cy="2329525"/>
          </a:xfrm>
          <a:prstGeom prst="rect">
            <a:avLst/>
          </a:prstGeom>
          <a:noFill/>
          <a:ln>
            <a:noFill/>
          </a:ln>
        </p:spPr>
      </p:pic>
      <p:sp>
        <p:nvSpPr>
          <p:cNvPr id="2301" name="Google Shape;2301;p30"/>
          <p:cNvSpPr txBox="1"/>
          <p:nvPr/>
        </p:nvSpPr>
        <p:spPr>
          <a:xfrm>
            <a:off x="7752498" y="2436671"/>
            <a:ext cx="98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Fira Sans"/>
                <a:ea typeface="Fira Sans"/>
                <a:cs typeface="Fira Sans"/>
                <a:sym typeface="Fira Sans"/>
              </a:rPr>
              <a:t>Max: 0.9847</a:t>
            </a:r>
            <a:endParaRPr b="1" sz="1200">
              <a:solidFill>
                <a:schemeClr val="lt2"/>
              </a:solidFill>
              <a:latin typeface="Fira Sans"/>
              <a:ea typeface="Fira Sans"/>
              <a:cs typeface="Fira Sans"/>
              <a:sym typeface="Fira Sans"/>
            </a:endParaRPr>
          </a:p>
        </p:txBody>
      </p:sp>
      <p:sp>
        <p:nvSpPr>
          <p:cNvPr id="2302" name="Google Shape;2302;p30"/>
          <p:cNvSpPr txBox="1"/>
          <p:nvPr/>
        </p:nvSpPr>
        <p:spPr>
          <a:xfrm>
            <a:off x="7569173" y="4375775"/>
            <a:ext cx="171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Fira Sans"/>
                <a:ea typeface="Fira Sans"/>
                <a:cs typeface="Fira Sans"/>
                <a:sym typeface="Fira Sans"/>
              </a:rPr>
              <a:t>Min: -0.9682</a:t>
            </a:r>
            <a:endParaRPr b="1" sz="1200">
              <a:solidFill>
                <a:schemeClr val="lt2"/>
              </a:solidFill>
              <a:latin typeface="Fira Sans"/>
              <a:ea typeface="Fira Sans"/>
              <a:cs typeface="Fira Sans"/>
              <a:sym typeface="Fira Sans"/>
            </a:endParaRPr>
          </a:p>
        </p:txBody>
      </p:sp>
      <p:sp>
        <p:nvSpPr>
          <p:cNvPr id="2303" name="Google Shape;2303;p30"/>
          <p:cNvSpPr txBox="1"/>
          <p:nvPr/>
        </p:nvSpPr>
        <p:spPr>
          <a:xfrm>
            <a:off x="7833591" y="3409770"/>
            <a:ext cx="98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Fira Sans"/>
                <a:ea typeface="Fira Sans"/>
                <a:cs typeface="Fira Sans"/>
                <a:sym typeface="Fira Sans"/>
              </a:rPr>
              <a:t>Median: 0</a:t>
            </a:r>
            <a:endParaRPr b="1" sz="1200">
              <a:solidFill>
                <a:schemeClr val="lt2"/>
              </a:solidFill>
              <a:latin typeface="Fira Sans"/>
              <a:ea typeface="Fira Sans"/>
              <a:cs typeface="Fira Sans"/>
              <a:sym typeface="Fira Sans"/>
            </a:endParaRPr>
          </a:p>
        </p:txBody>
      </p:sp>
      <p:sp>
        <p:nvSpPr>
          <p:cNvPr id="2304" name="Google Shape;2304;p30"/>
          <p:cNvSpPr txBox="1"/>
          <p:nvPr/>
        </p:nvSpPr>
        <p:spPr>
          <a:xfrm>
            <a:off x="7833591" y="2987078"/>
            <a:ext cx="98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Fira Sans"/>
                <a:ea typeface="Fira Sans"/>
                <a:cs typeface="Fira Sans"/>
                <a:sym typeface="Fira Sans"/>
              </a:rPr>
              <a:t>q3: 0.4019</a:t>
            </a:r>
            <a:endParaRPr b="1" sz="1200">
              <a:solidFill>
                <a:schemeClr val="lt2"/>
              </a:solidFill>
              <a:latin typeface="Fira Sans"/>
              <a:ea typeface="Fira Sans"/>
              <a:cs typeface="Fira Sans"/>
              <a:sym typeface="Fira Sans"/>
            </a:endParaRPr>
          </a:p>
        </p:txBody>
      </p:sp>
      <p:sp>
        <p:nvSpPr>
          <p:cNvPr id="2305" name="Google Shape;2305;p30"/>
          <p:cNvSpPr txBox="1"/>
          <p:nvPr/>
        </p:nvSpPr>
        <p:spPr>
          <a:xfrm>
            <a:off x="7472099" y="3988613"/>
            <a:ext cx="171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Fira Sans"/>
                <a:ea typeface="Fira Sans"/>
                <a:cs typeface="Fira Sans"/>
                <a:sym typeface="Fira Sans"/>
              </a:rPr>
              <a:t>Lower fence: -0.601</a:t>
            </a:r>
            <a:endParaRPr b="1" sz="1200">
              <a:solidFill>
                <a:schemeClr val="lt2"/>
              </a:solidFill>
              <a:latin typeface="Fira Sans"/>
              <a:ea typeface="Fira Sans"/>
              <a:cs typeface="Fira Sans"/>
              <a:sym typeface="Fira Sans"/>
            </a:endParaRPr>
          </a:p>
        </p:txBody>
      </p:sp>
      <p:sp>
        <p:nvSpPr>
          <p:cNvPr id="2306" name="Google Shape;2306;p30"/>
          <p:cNvSpPr/>
          <p:nvPr/>
        </p:nvSpPr>
        <p:spPr>
          <a:xfrm>
            <a:off x="5297000" y="1113100"/>
            <a:ext cx="2861400" cy="1136400"/>
          </a:xfrm>
          <a:prstGeom prst="roundRect">
            <a:avLst>
              <a:gd fmla="val 16667" name="adj"/>
            </a:avLst>
          </a:pr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t>Positive</a:t>
            </a:r>
            <a:r>
              <a:rPr lang="en" sz="1300"/>
              <a:t>: Sentiment Score &gt; 0.3</a:t>
            </a:r>
            <a:endParaRPr sz="1300"/>
          </a:p>
          <a:p>
            <a:pPr indent="0" lvl="0" marL="0" rtl="0" algn="l">
              <a:spcBef>
                <a:spcPts val="0"/>
              </a:spcBef>
              <a:spcAft>
                <a:spcPts val="0"/>
              </a:spcAft>
              <a:buNone/>
            </a:pPr>
            <a:r>
              <a:rPr b="1" lang="en" sz="1300"/>
              <a:t>Neutral</a:t>
            </a:r>
            <a:r>
              <a:rPr lang="en" sz="1300"/>
              <a:t>: Sentiment Score between </a:t>
            </a:r>
            <a:endParaRPr sz="1300"/>
          </a:p>
          <a:p>
            <a:pPr indent="0" lvl="0" marL="457200" rtl="0" algn="l">
              <a:spcBef>
                <a:spcPts val="0"/>
              </a:spcBef>
              <a:spcAft>
                <a:spcPts val="0"/>
              </a:spcAft>
              <a:buNone/>
            </a:pPr>
            <a:r>
              <a:rPr lang="en" sz="1300"/>
              <a:t>    0.3 and -0.3</a:t>
            </a:r>
            <a:endParaRPr sz="1300"/>
          </a:p>
          <a:p>
            <a:pPr indent="0" lvl="0" marL="0" rtl="0" algn="l">
              <a:spcBef>
                <a:spcPts val="0"/>
              </a:spcBef>
              <a:spcAft>
                <a:spcPts val="0"/>
              </a:spcAft>
              <a:buNone/>
            </a:pPr>
            <a:r>
              <a:rPr b="1" lang="en" sz="1300"/>
              <a:t>Negative</a:t>
            </a:r>
            <a:r>
              <a:rPr lang="en" sz="1300"/>
              <a:t>: Sentiment Score &lt; -0.3</a:t>
            </a:r>
            <a:endParaRPr sz="1300"/>
          </a:p>
        </p:txBody>
      </p:sp>
      <p:sp>
        <p:nvSpPr>
          <p:cNvPr id="2307" name="Google Shape;2307;p30"/>
          <p:cNvSpPr txBox="1"/>
          <p:nvPr/>
        </p:nvSpPr>
        <p:spPr>
          <a:xfrm>
            <a:off x="649050" y="3836225"/>
            <a:ext cx="4254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Fira Sans"/>
                <a:ea typeface="Fira Sans"/>
                <a:cs typeface="Fira Sans"/>
                <a:sym typeface="Fira Sans"/>
              </a:rPr>
              <a:t>The majority of Twitter user’s perception of the COVID vaccine is </a:t>
            </a:r>
            <a:r>
              <a:rPr b="1" lang="en">
                <a:latin typeface="Fira Sans"/>
                <a:ea typeface="Fira Sans"/>
                <a:cs typeface="Fira Sans"/>
                <a:sym typeface="Fira Sans"/>
              </a:rPr>
              <a:t>positive </a:t>
            </a:r>
            <a:r>
              <a:rPr lang="en">
                <a:latin typeface="Fira Sans"/>
                <a:ea typeface="Fira Sans"/>
                <a:cs typeface="Fira Sans"/>
                <a:sym typeface="Fira Sans"/>
              </a:rPr>
              <a:t>and</a:t>
            </a:r>
            <a:r>
              <a:rPr b="1" lang="en">
                <a:latin typeface="Fira Sans"/>
                <a:ea typeface="Fira Sans"/>
                <a:cs typeface="Fira Sans"/>
                <a:sym typeface="Fira Sans"/>
              </a:rPr>
              <a:t> neutral</a:t>
            </a:r>
            <a:r>
              <a:rPr lang="en">
                <a:latin typeface="Fira Sans"/>
                <a:ea typeface="Fira Sans"/>
                <a:cs typeface="Fira Sans"/>
                <a:sym typeface="Fira Sans"/>
              </a:rPr>
              <a:t>. </a:t>
            </a:r>
            <a:endParaRPr>
              <a:latin typeface="Fira Sans"/>
              <a:ea typeface="Fira Sans"/>
              <a:cs typeface="Fira Sans"/>
              <a:sym typeface="Fira Sans"/>
            </a:endParaRPr>
          </a:p>
          <a:p>
            <a:pPr indent="0" lvl="0" marL="0" rtl="0" algn="l">
              <a:lnSpc>
                <a:spcPct val="115000"/>
              </a:lnSpc>
              <a:spcBef>
                <a:spcPts val="0"/>
              </a:spcBef>
              <a:spcAft>
                <a:spcPts val="0"/>
              </a:spcAft>
              <a:buNone/>
            </a:pPr>
            <a:r>
              <a:rPr lang="en">
                <a:latin typeface="Fira Sans"/>
                <a:ea typeface="Fira Sans"/>
                <a:cs typeface="Fira Sans"/>
                <a:sym typeface="Fira Sans"/>
              </a:rPr>
              <a:t>Only a minority of the users (outliers) has extreme </a:t>
            </a:r>
            <a:r>
              <a:rPr b="1" lang="en">
                <a:latin typeface="Fira Sans"/>
                <a:ea typeface="Fira Sans"/>
                <a:cs typeface="Fira Sans"/>
                <a:sym typeface="Fira Sans"/>
              </a:rPr>
              <a:t>negative </a:t>
            </a:r>
            <a:r>
              <a:rPr lang="en">
                <a:latin typeface="Fira Sans"/>
                <a:ea typeface="Fira Sans"/>
                <a:cs typeface="Fira Sans"/>
                <a:sym typeface="Fira Sans"/>
              </a:rPr>
              <a:t>perception </a:t>
            </a:r>
            <a:r>
              <a:rPr lang="en">
                <a:latin typeface="Fira Sans"/>
                <a:ea typeface="Fira Sans"/>
                <a:cs typeface="Fira Sans"/>
                <a:sym typeface="Fira Sans"/>
              </a:rPr>
              <a:t>toward</a:t>
            </a:r>
            <a:r>
              <a:rPr lang="en">
                <a:latin typeface="Fira Sans"/>
                <a:ea typeface="Fira Sans"/>
                <a:cs typeface="Fira Sans"/>
                <a:sym typeface="Fira Sans"/>
              </a:rPr>
              <a:t> vaccinations. </a:t>
            </a:r>
            <a:endParaRPr>
              <a:latin typeface="Fira Sans"/>
              <a:ea typeface="Fira Sans"/>
              <a:cs typeface="Fira Sans"/>
              <a:sym typeface="Fira Sans"/>
            </a:endParaRPr>
          </a:p>
        </p:txBody>
      </p:sp>
      <p:pic>
        <p:nvPicPr>
          <p:cNvPr id="2308" name="Google Shape;2308;p30"/>
          <p:cNvPicPr preferRelativeResize="0"/>
          <p:nvPr/>
        </p:nvPicPr>
        <p:blipFill rotWithShape="1">
          <a:blip r:embed="rId4">
            <a:alphaModFix/>
          </a:blip>
          <a:srcRect b="3053" l="1894" r="2439" t="0"/>
          <a:stretch/>
        </p:blipFill>
        <p:spPr>
          <a:xfrm>
            <a:off x="709325" y="1034787"/>
            <a:ext cx="3871451" cy="27269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31"/>
          <p:cNvSpPr txBox="1"/>
          <p:nvPr>
            <p:ph type="title"/>
          </p:nvPr>
        </p:nvSpPr>
        <p:spPr>
          <a:xfrm>
            <a:off x="720000" y="2352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Series Analysis</a:t>
            </a:r>
            <a:endParaRPr/>
          </a:p>
        </p:txBody>
      </p:sp>
      <p:pic>
        <p:nvPicPr>
          <p:cNvPr id="2314" name="Google Shape;2314;p31"/>
          <p:cNvPicPr preferRelativeResize="0"/>
          <p:nvPr/>
        </p:nvPicPr>
        <p:blipFill rotWithShape="1">
          <a:blip r:embed="rId3">
            <a:alphaModFix/>
          </a:blip>
          <a:srcRect b="0" l="2716" r="1635" t="4807"/>
          <a:stretch/>
        </p:blipFill>
        <p:spPr>
          <a:xfrm>
            <a:off x="899025" y="988725"/>
            <a:ext cx="7350874" cy="3887200"/>
          </a:xfrm>
          <a:prstGeom prst="rect">
            <a:avLst/>
          </a:prstGeom>
          <a:noFill/>
          <a:ln>
            <a:noFill/>
          </a:ln>
        </p:spPr>
      </p:pic>
      <p:sp>
        <p:nvSpPr>
          <p:cNvPr id="2315" name="Google Shape;2315;p31"/>
          <p:cNvSpPr txBox="1"/>
          <p:nvPr/>
        </p:nvSpPr>
        <p:spPr>
          <a:xfrm>
            <a:off x="3620873" y="1077465"/>
            <a:ext cx="7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latin typeface="Fira Sans"/>
                <a:ea typeface="Fira Sans"/>
                <a:cs typeface="Fira Sans"/>
                <a:sym typeface="Fira Sans"/>
              </a:rPr>
              <a:t>Jan 11</a:t>
            </a:r>
            <a:endParaRPr b="1" sz="1600">
              <a:solidFill>
                <a:schemeClr val="lt2"/>
              </a:solidFill>
              <a:latin typeface="Fira Sans"/>
              <a:ea typeface="Fira Sans"/>
              <a:cs typeface="Fira Sans"/>
              <a:sym typeface="Fira Sans"/>
            </a:endParaRPr>
          </a:p>
        </p:txBody>
      </p:sp>
      <p:sp>
        <p:nvSpPr>
          <p:cNvPr id="2316" name="Google Shape;2316;p31"/>
          <p:cNvSpPr txBox="1"/>
          <p:nvPr/>
        </p:nvSpPr>
        <p:spPr>
          <a:xfrm>
            <a:off x="3833829" y="3946272"/>
            <a:ext cx="7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latin typeface="Fira Sans"/>
                <a:ea typeface="Fira Sans"/>
                <a:cs typeface="Fira Sans"/>
                <a:sym typeface="Fira Sans"/>
              </a:rPr>
              <a:t>Jan 16</a:t>
            </a:r>
            <a:endParaRPr b="1" sz="1600">
              <a:solidFill>
                <a:schemeClr val="lt2"/>
              </a:solidFill>
              <a:latin typeface="Fira Sans"/>
              <a:ea typeface="Fira Sans"/>
              <a:cs typeface="Fira Sans"/>
              <a:sym typeface="Fira Sans"/>
            </a:endParaRPr>
          </a:p>
        </p:txBody>
      </p:sp>
      <p:sp>
        <p:nvSpPr>
          <p:cNvPr id="2317" name="Google Shape;2317;p31"/>
          <p:cNvSpPr txBox="1"/>
          <p:nvPr/>
        </p:nvSpPr>
        <p:spPr>
          <a:xfrm>
            <a:off x="5315125" y="1050025"/>
            <a:ext cx="2757300" cy="1108200"/>
          </a:xfrm>
          <a:prstGeom prst="rect">
            <a:avLst/>
          </a:prstGeom>
          <a:solidFill>
            <a:srgbClr val="F2F4F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Fira Sans"/>
                <a:ea typeface="Fira Sans"/>
                <a:cs typeface="Fira Sans"/>
                <a:sym typeface="Fira Sans"/>
              </a:rPr>
              <a:t>The average sentiment score over time is </a:t>
            </a:r>
            <a:r>
              <a:rPr b="1" lang="en" sz="1500">
                <a:latin typeface="Fira Sans"/>
                <a:ea typeface="Fira Sans"/>
                <a:cs typeface="Fira Sans"/>
                <a:sym typeface="Fira Sans"/>
              </a:rPr>
              <a:t>relatively stable</a:t>
            </a:r>
            <a:r>
              <a:rPr lang="en" sz="1500">
                <a:latin typeface="Fira Sans"/>
                <a:ea typeface="Fira Sans"/>
                <a:cs typeface="Fira Sans"/>
                <a:sym typeface="Fira Sans"/>
              </a:rPr>
              <a:t>.</a:t>
            </a:r>
            <a:endParaRPr sz="1500">
              <a:latin typeface="Fira Sans"/>
              <a:ea typeface="Fira Sans"/>
              <a:cs typeface="Fira Sans"/>
              <a:sym typeface="Fira Sans"/>
            </a:endParaRPr>
          </a:p>
          <a:p>
            <a:pPr indent="0" lvl="0" marL="0" rtl="0" algn="l">
              <a:spcBef>
                <a:spcPts val="0"/>
              </a:spcBef>
              <a:spcAft>
                <a:spcPts val="0"/>
              </a:spcAft>
              <a:buNone/>
            </a:pPr>
            <a:r>
              <a:rPr lang="en" sz="1500">
                <a:latin typeface="Fira Sans"/>
                <a:ea typeface="Fira Sans"/>
                <a:cs typeface="Fira Sans"/>
                <a:sym typeface="Fira Sans"/>
              </a:rPr>
              <a:t>Peak: 1/11/2021</a:t>
            </a:r>
            <a:endParaRPr sz="1500">
              <a:latin typeface="Fira Sans"/>
              <a:ea typeface="Fira Sans"/>
              <a:cs typeface="Fira Sans"/>
              <a:sym typeface="Fira Sans"/>
            </a:endParaRPr>
          </a:p>
          <a:p>
            <a:pPr indent="0" lvl="0" marL="0" rtl="0" algn="l">
              <a:spcBef>
                <a:spcPts val="0"/>
              </a:spcBef>
              <a:spcAft>
                <a:spcPts val="0"/>
              </a:spcAft>
              <a:buNone/>
            </a:pPr>
            <a:r>
              <a:rPr lang="en" sz="1500">
                <a:latin typeface="Fira Sans"/>
                <a:ea typeface="Fira Sans"/>
                <a:cs typeface="Fira Sans"/>
                <a:sym typeface="Fira Sans"/>
              </a:rPr>
              <a:t>Dip: 1/16/2021</a:t>
            </a:r>
            <a:endParaRPr sz="1500">
              <a:latin typeface="Fira Sans"/>
              <a:ea typeface="Fira Sans"/>
              <a:cs typeface="Fira Sans"/>
              <a:sym typeface="Fira Sans"/>
            </a:endParaRPr>
          </a:p>
        </p:txBody>
      </p:sp>
      <p:cxnSp>
        <p:nvCxnSpPr>
          <p:cNvPr id="2318" name="Google Shape;2318;p31"/>
          <p:cNvCxnSpPr/>
          <p:nvPr/>
        </p:nvCxnSpPr>
        <p:spPr>
          <a:xfrm rot="10800000">
            <a:off x="3135375" y="1169350"/>
            <a:ext cx="470400" cy="102000"/>
          </a:xfrm>
          <a:prstGeom prst="straightConnector1">
            <a:avLst/>
          </a:prstGeom>
          <a:noFill/>
          <a:ln cap="flat" cmpd="sng" w="28575">
            <a:solidFill>
              <a:srgbClr val="E27F86"/>
            </a:solidFill>
            <a:prstDash val="solid"/>
            <a:round/>
            <a:headEnd len="med" w="med" type="none"/>
            <a:tailEnd len="med" w="med" type="triangle"/>
          </a:ln>
        </p:spPr>
      </p:cxnSp>
      <p:cxnSp>
        <p:nvCxnSpPr>
          <p:cNvPr id="2319" name="Google Shape;2319;p31"/>
          <p:cNvCxnSpPr/>
          <p:nvPr/>
        </p:nvCxnSpPr>
        <p:spPr>
          <a:xfrm flipH="1">
            <a:off x="3371550" y="4132575"/>
            <a:ext cx="432900" cy="180000"/>
          </a:xfrm>
          <a:prstGeom prst="straightConnector1">
            <a:avLst/>
          </a:prstGeom>
          <a:noFill/>
          <a:ln cap="flat" cmpd="sng" w="28575">
            <a:solidFill>
              <a:srgbClr val="E27F86"/>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32"/>
          <p:cNvSpPr txBox="1"/>
          <p:nvPr>
            <p:ph type="title"/>
          </p:nvPr>
        </p:nvSpPr>
        <p:spPr>
          <a:xfrm>
            <a:off x="672025" y="25365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Key Twitter posts influence public’s sentiment score.  </a:t>
            </a:r>
            <a:endParaRPr sz="3000"/>
          </a:p>
        </p:txBody>
      </p:sp>
      <p:pic>
        <p:nvPicPr>
          <p:cNvPr id="2325" name="Google Shape;2325;p32"/>
          <p:cNvPicPr preferRelativeResize="0"/>
          <p:nvPr/>
        </p:nvPicPr>
        <p:blipFill rotWithShape="1">
          <a:blip r:embed="rId3">
            <a:alphaModFix/>
          </a:blip>
          <a:srcRect b="0" l="1545" r="0" t="0"/>
          <a:stretch/>
        </p:blipFill>
        <p:spPr>
          <a:xfrm>
            <a:off x="276075" y="1499725"/>
            <a:ext cx="4208299" cy="3304949"/>
          </a:xfrm>
          <a:prstGeom prst="rect">
            <a:avLst/>
          </a:prstGeom>
          <a:noFill/>
          <a:ln>
            <a:noFill/>
          </a:ln>
        </p:spPr>
      </p:pic>
      <p:pic>
        <p:nvPicPr>
          <p:cNvPr id="2326" name="Google Shape;2326;p32"/>
          <p:cNvPicPr preferRelativeResize="0"/>
          <p:nvPr/>
        </p:nvPicPr>
        <p:blipFill rotWithShape="1">
          <a:blip r:embed="rId4">
            <a:alphaModFix/>
          </a:blip>
          <a:srcRect b="0" l="1485" r="2045" t="0"/>
          <a:stretch/>
        </p:blipFill>
        <p:spPr>
          <a:xfrm>
            <a:off x="4679850" y="1499725"/>
            <a:ext cx="4208300" cy="3304950"/>
          </a:xfrm>
          <a:prstGeom prst="rect">
            <a:avLst/>
          </a:prstGeom>
          <a:noFill/>
          <a:ln>
            <a:noFill/>
          </a:ln>
        </p:spPr>
      </p:pic>
      <p:pic>
        <p:nvPicPr>
          <p:cNvPr id="2327" name="Google Shape;2327;p32"/>
          <p:cNvPicPr preferRelativeResize="0"/>
          <p:nvPr/>
        </p:nvPicPr>
        <p:blipFill>
          <a:blip r:embed="rId5">
            <a:alphaModFix/>
          </a:blip>
          <a:stretch>
            <a:fillRect/>
          </a:stretch>
        </p:blipFill>
        <p:spPr>
          <a:xfrm>
            <a:off x="8096850" y="4013375"/>
            <a:ext cx="791300" cy="791300"/>
          </a:xfrm>
          <a:prstGeom prst="rect">
            <a:avLst/>
          </a:prstGeom>
          <a:noFill/>
          <a:ln>
            <a:noFill/>
          </a:ln>
        </p:spPr>
      </p:pic>
      <p:pic>
        <p:nvPicPr>
          <p:cNvPr id="2328" name="Google Shape;2328;p32"/>
          <p:cNvPicPr preferRelativeResize="0"/>
          <p:nvPr/>
        </p:nvPicPr>
        <p:blipFill>
          <a:blip r:embed="rId6">
            <a:alphaModFix/>
          </a:blip>
          <a:stretch>
            <a:fillRect/>
          </a:stretch>
        </p:blipFill>
        <p:spPr>
          <a:xfrm>
            <a:off x="3693075" y="4013375"/>
            <a:ext cx="791300" cy="791300"/>
          </a:xfrm>
          <a:prstGeom prst="rect">
            <a:avLst/>
          </a:prstGeom>
          <a:noFill/>
          <a:ln>
            <a:noFill/>
          </a:ln>
        </p:spPr>
      </p:pic>
      <p:sp>
        <p:nvSpPr>
          <p:cNvPr id="2329" name="Google Shape;2329;p32"/>
          <p:cNvSpPr txBox="1"/>
          <p:nvPr/>
        </p:nvSpPr>
        <p:spPr>
          <a:xfrm>
            <a:off x="276075" y="1036888"/>
            <a:ext cx="2125200" cy="32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atrick Hand"/>
                <a:ea typeface="Patrick Hand"/>
                <a:cs typeface="Patrick Hand"/>
                <a:sym typeface="Patrick Hand"/>
              </a:rPr>
              <a:t>Jan 11:</a:t>
            </a:r>
            <a:endParaRPr sz="2400">
              <a:solidFill>
                <a:schemeClr val="dk1"/>
              </a:solidFill>
              <a:latin typeface="Patrick Hand"/>
              <a:ea typeface="Patrick Hand"/>
              <a:cs typeface="Patrick Hand"/>
              <a:sym typeface="Patrick Hand"/>
            </a:endParaRPr>
          </a:p>
        </p:txBody>
      </p:sp>
      <p:sp>
        <p:nvSpPr>
          <p:cNvPr id="2330" name="Google Shape;2330;p32"/>
          <p:cNvSpPr txBox="1"/>
          <p:nvPr/>
        </p:nvSpPr>
        <p:spPr>
          <a:xfrm>
            <a:off x="4679850" y="1036900"/>
            <a:ext cx="1123500" cy="32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atrick Hand"/>
                <a:ea typeface="Patrick Hand"/>
                <a:cs typeface="Patrick Hand"/>
                <a:sym typeface="Patrick Hand"/>
              </a:rPr>
              <a:t>Jan 16:</a:t>
            </a:r>
            <a:endParaRPr sz="2400">
              <a:solidFill>
                <a:schemeClr val="dk1"/>
              </a:solidFill>
              <a:latin typeface="Patrick Hand"/>
              <a:ea typeface="Patrick Hand"/>
              <a:cs typeface="Patrick Hand"/>
              <a:sym typeface="Patrick Hand"/>
            </a:endParaRPr>
          </a:p>
        </p:txBody>
      </p:sp>
    </p:spTree>
  </p:cSld>
  <p:clrMapOvr>
    <a:masterClrMapping/>
  </p:clrMapOvr>
</p:sld>
</file>

<file path=ppt/theme/theme1.xml><?xml version="1.0" encoding="utf-8"?>
<a:theme xmlns:a="http://schemas.openxmlformats.org/drawingml/2006/main" xmlns:r="http://schemas.openxmlformats.org/officeDocument/2006/relationships" name="Autoinmmune Disease by Slidesgo">
  <a:themeElements>
    <a:clrScheme name="Simple Light">
      <a:dk1>
        <a:srgbClr val="3C557D"/>
      </a:dk1>
      <a:lt1>
        <a:srgbClr val="E5F3FF"/>
      </a:lt1>
      <a:dk2>
        <a:srgbClr val="23395C"/>
      </a:dk2>
      <a:lt2>
        <a:srgbClr val="E27F86"/>
      </a:lt2>
      <a:accent1>
        <a:srgbClr val="CFE2F3"/>
      </a:accent1>
      <a:accent2>
        <a:srgbClr val="3C557D"/>
      </a:accent2>
      <a:accent3>
        <a:srgbClr val="23395C"/>
      </a:accent3>
      <a:accent4>
        <a:srgbClr val="CFE2F3"/>
      </a:accent4>
      <a:accent5>
        <a:srgbClr val="E27F86"/>
      </a:accent5>
      <a:accent6>
        <a:srgbClr val="E5F3FF"/>
      </a:accent6>
      <a:hlink>
        <a:srgbClr val="E27F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